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Rubik Light"/>
      <p:regular r:id="rId67"/>
      <p:bold r:id="rId68"/>
      <p:italic r:id="rId69"/>
      <p:boldItalic r:id="rId70"/>
    </p:embeddedFont>
    <p:embeddedFont>
      <p:font typeface="Roboto"/>
      <p:regular r:id="rId71"/>
      <p:bold r:id="rId72"/>
      <p:italic r:id="rId73"/>
      <p:boldItalic r:id="rId74"/>
    </p:embeddedFont>
    <p:embeddedFont>
      <p:font typeface="Signika"/>
      <p:regular r:id="rId75"/>
      <p:bold r:id="rId76"/>
    </p:embeddedFont>
    <p:embeddedFont>
      <p:font typeface="Cairo"/>
      <p:regular r:id="rId77"/>
      <p:bold r:id="rId78"/>
    </p:embeddedFont>
    <p:embeddedFont>
      <p:font typeface="Pathway Gothic One"/>
      <p:regular r:id="rId79"/>
    </p:embeddedFont>
    <p:embeddedFont>
      <p:font typeface="Cairo Light"/>
      <p:regular r:id="rId80"/>
      <p:bold r:id="rId81"/>
    </p:embeddedFont>
    <p:embeddedFont>
      <p:font typeface="Rubik"/>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7">
          <p15:clr>
            <a:srgbClr val="A4A3A4"/>
          </p15:clr>
        </p15:guide>
        <p15:guide id="2" pos="363">
          <p15:clr>
            <a:srgbClr val="A4A3A4"/>
          </p15:clr>
        </p15:guide>
        <p15:guide id="3" pos="2880">
          <p15:clr>
            <a:srgbClr val="747775"/>
          </p15:clr>
        </p15:guide>
        <p15:guide id="4" orient="horz" pos="680">
          <p15:clr>
            <a:srgbClr val="747775"/>
          </p15:clr>
        </p15:guide>
        <p15:guide id="5" pos="5360">
          <p15:clr>
            <a:srgbClr val="747775"/>
          </p15:clr>
        </p15:guide>
      </p15:sldGuideLst>
    </p:ext>
    <p:ext uri="GoogleSlidesCustomDataVersion2">
      <go:slidesCustomData xmlns:go="http://customooxmlschemas.google.com/" r:id="rId86" roundtripDataSignature="AMtx7mhT5PNbkgVfNOf9os5Ew/yQIiUr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1449D1-ED29-455C-AED9-C8739139F7FA}">
  <a:tblStyle styleId="{951449D1-ED29-455C-AED9-C8739139F7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7" orient="horz"/>
        <p:guide pos="363"/>
        <p:guide pos="2880"/>
        <p:guide pos="680" orient="horz"/>
        <p:guide pos="53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ubik-italic.fntdata"/><Relationship Id="rId83" Type="http://schemas.openxmlformats.org/officeDocument/2006/relationships/font" Target="fonts/Rubik-bold.fntdata"/><Relationship Id="rId42" Type="http://schemas.openxmlformats.org/officeDocument/2006/relationships/slide" Target="slides/slide35.xml"/><Relationship Id="rId86" Type="http://customschemas.google.com/relationships/presentationmetadata" Target="metadata"/><Relationship Id="rId41" Type="http://schemas.openxmlformats.org/officeDocument/2006/relationships/slide" Target="slides/slide34.xml"/><Relationship Id="rId85" Type="http://schemas.openxmlformats.org/officeDocument/2006/relationships/font" Target="fonts/Rubik-bold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CairoLight-regular.fntdata"/><Relationship Id="rId82" Type="http://schemas.openxmlformats.org/officeDocument/2006/relationships/font" Target="fonts/Rubik-regular.fntdata"/><Relationship Id="rId81" Type="http://schemas.openxmlformats.org/officeDocument/2006/relationships/font" Target="fonts/CairoLigh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4.xml"/><Relationship Id="rId75" Type="http://schemas.openxmlformats.org/officeDocument/2006/relationships/font" Target="fonts/Signika-regular.fntdata"/><Relationship Id="rId30" Type="http://schemas.openxmlformats.org/officeDocument/2006/relationships/slide" Target="slides/slide23.xml"/><Relationship Id="rId74" Type="http://schemas.openxmlformats.org/officeDocument/2006/relationships/font" Target="fonts/Roboto-boldItalic.fntdata"/><Relationship Id="rId33" Type="http://schemas.openxmlformats.org/officeDocument/2006/relationships/slide" Target="slides/slide26.xml"/><Relationship Id="rId77" Type="http://schemas.openxmlformats.org/officeDocument/2006/relationships/font" Target="fonts/Cairo-regular.fntdata"/><Relationship Id="rId32" Type="http://schemas.openxmlformats.org/officeDocument/2006/relationships/slide" Target="slides/slide25.xml"/><Relationship Id="rId76" Type="http://schemas.openxmlformats.org/officeDocument/2006/relationships/font" Target="fonts/Signika-bold.fntdata"/><Relationship Id="rId35" Type="http://schemas.openxmlformats.org/officeDocument/2006/relationships/slide" Target="slides/slide28.xml"/><Relationship Id="rId79" Type="http://schemas.openxmlformats.org/officeDocument/2006/relationships/font" Target="fonts/PathwayGothicOne-regular.fntdata"/><Relationship Id="rId34" Type="http://schemas.openxmlformats.org/officeDocument/2006/relationships/slide" Target="slides/slide27.xml"/><Relationship Id="rId78" Type="http://schemas.openxmlformats.org/officeDocument/2006/relationships/font" Target="fonts/Cairo-bold.fntdata"/><Relationship Id="rId71" Type="http://schemas.openxmlformats.org/officeDocument/2006/relationships/font" Target="fonts/Roboto-regular.fntdata"/><Relationship Id="rId70" Type="http://schemas.openxmlformats.org/officeDocument/2006/relationships/font" Target="fonts/RubikLight-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ubikLight-bold.fntdata"/><Relationship Id="rId23" Type="http://schemas.openxmlformats.org/officeDocument/2006/relationships/slide" Target="slides/slide16.xml"/><Relationship Id="rId67" Type="http://schemas.openxmlformats.org/officeDocument/2006/relationships/font" Target="fonts/RubikLight-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ubikLight-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7" name="Google Shape;17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8cbe1c7b9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3" name="Google Shape;1913;g28cbe1c7b9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27b7d43621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9" name="Google Shape;1959;g27b7d43621c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27b7d43621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2" name="Google Shape;1972;g27b7d43621c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28cc24c11d3_94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7" name="Google Shape;1977;g28cc24c11d3_94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6" name="Google Shape;198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4" name="Google Shape;201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5" name="Shape 2035"/>
        <p:cNvGrpSpPr/>
        <p:nvPr/>
      </p:nvGrpSpPr>
      <p:grpSpPr>
        <a:xfrm>
          <a:off x="0" y="0"/>
          <a:ext cx="0" cy="0"/>
          <a:chOff x="0" y="0"/>
          <a:chExt cx="0" cy="0"/>
        </a:xfrm>
      </p:grpSpPr>
      <p:sp>
        <p:nvSpPr>
          <p:cNvPr id="2036" name="Google Shape;203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7" name="Google Shape;203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0" name="Google Shape;223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4" name="Shape 2424"/>
        <p:cNvGrpSpPr/>
        <p:nvPr/>
      </p:nvGrpSpPr>
      <p:grpSpPr>
        <a:xfrm>
          <a:off x="0" y="0"/>
          <a:ext cx="0" cy="0"/>
          <a:chOff x="0" y="0"/>
          <a:chExt cx="0" cy="0"/>
        </a:xfrm>
      </p:grpSpPr>
      <p:sp>
        <p:nvSpPr>
          <p:cNvPr id="2425" name="Google Shape;242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6" name="Google Shape;24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28cc24c11d3_11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6" name="Google Shape;2696;g28cc24c11d3_116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chemeClr val="dk1"/>
              </a:buClr>
              <a:buSzPts val="9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8" name="Google Shape;177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27b7d43621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0" name="Google Shape;2710;g27b7d43621c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3" name="Shape 2713"/>
        <p:cNvGrpSpPr/>
        <p:nvPr/>
      </p:nvGrpSpPr>
      <p:grpSpPr>
        <a:xfrm>
          <a:off x="0" y="0"/>
          <a:ext cx="0" cy="0"/>
          <a:chOff x="0" y="0"/>
          <a:chExt cx="0" cy="0"/>
        </a:xfrm>
      </p:grpSpPr>
      <p:sp>
        <p:nvSpPr>
          <p:cNvPr id="2714" name="Google Shape;2714;g289efe64a8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5" name="Google Shape;2715;g289efe64a8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28cbe1c7b9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4" name="Google Shape;2724;g28cbe1c7b9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28cbe1c7b9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1" name="Google Shape;2741;g28cbe1c7b9b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289efe64a8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9" name="Google Shape;3009;g289efe64a8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28cc24c11d3_158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8" name="Google Shape;3038;g28cc24c11d3_158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g27b7d43621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8" name="Google Shape;3048;g27b7d43621c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g27b7d43621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3" name="Google Shape;3053;g27b7d43621c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28cbe1c7b9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2" name="Google Shape;3062;g28cbe1c7b9b_0_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28cc24c11d3_158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3" name="Google Shape;3093;g28cc24c11d3_158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27b7d43621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1" name="Google Shape;1801;g27b7d43621c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g27b7d43621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3" name="Google Shape;3103;g27b7d43621c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g27b7d43621c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8" name="Google Shape;3108;g27b7d43621c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g28cbe1c7b9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7" name="Google Shape;3117;g28cbe1c7b9b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Clr>
                <a:schemeClr val="dk1"/>
              </a:buClr>
              <a:buSzPts val="800"/>
              <a:buFont typeface="Roboto"/>
              <a:buChar char="-"/>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3" name="Shape 3133"/>
        <p:cNvGrpSpPr/>
        <p:nvPr/>
      </p:nvGrpSpPr>
      <p:grpSpPr>
        <a:xfrm>
          <a:off x="0" y="0"/>
          <a:ext cx="0" cy="0"/>
          <a:chOff x="0" y="0"/>
          <a:chExt cx="0" cy="0"/>
        </a:xfrm>
      </p:grpSpPr>
      <p:sp>
        <p:nvSpPr>
          <p:cNvPr id="3134" name="Google Shape;3134;g28a2968997b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5" name="Google Shape;3135;g28a2968997b_9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28cc24c11d3_158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0" name="Google Shape;3260;g28cc24c11d3_158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Roboto"/>
              <a:buChar char="●"/>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8" name="Shape 3268"/>
        <p:cNvGrpSpPr/>
        <p:nvPr/>
      </p:nvGrpSpPr>
      <p:grpSpPr>
        <a:xfrm>
          <a:off x="0" y="0"/>
          <a:ext cx="0" cy="0"/>
          <a:chOff x="0" y="0"/>
          <a:chExt cx="0" cy="0"/>
        </a:xfrm>
      </p:grpSpPr>
      <p:sp>
        <p:nvSpPr>
          <p:cNvPr id="3269" name="Google Shape;3269;g27b7d43621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0" name="Google Shape;3270;g27b7d43621c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3" name="Shape 3273"/>
        <p:cNvGrpSpPr/>
        <p:nvPr/>
      </p:nvGrpSpPr>
      <p:grpSpPr>
        <a:xfrm>
          <a:off x="0" y="0"/>
          <a:ext cx="0" cy="0"/>
          <a:chOff x="0" y="0"/>
          <a:chExt cx="0" cy="0"/>
        </a:xfrm>
      </p:grpSpPr>
      <p:sp>
        <p:nvSpPr>
          <p:cNvPr id="3274" name="Google Shape;3274;g28b983fc88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5" name="Google Shape;3275;g28b983fc882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28cc24c11d3_9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7" name="Google Shape;3287;g28cc24c11d3_94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1e950a4b9d5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7" name="Google Shape;3327;g1e950a4b9d5_3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28cc24c11d3_158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5" name="Google Shape;3335;g28cc24c11d3_158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Roboto"/>
              <a:buChar char="●"/>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7b7d43621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27b7d43621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g27b7d43621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5" name="Google Shape;3345;g27b7d43621c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8" name="Shape 3348"/>
        <p:cNvGrpSpPr/>
        <p:nvPr/>
      </p:nvGrpSpPr>
      <p:grpSpPr>
        <a:xfrm>
          <a:off x="0" y="0"/>
          <a:ext cx="0" cy="0"/>
          <a:chOff x="0" y="0"/>
          <a:chExt cx="0" cy="0"/>
        </a:xfrm>
      </p:grpSpPr>
      <p:sp>
        <p:nvSpPr>
          <p:cNvPr id="3349" name="Google Shape;3349;g27b7d43621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0" name="Google Shape;3350;g27b7d43621c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28cc24c11d3_11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9" name="Google Shape;3359;g28cc24c11d3_116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9" name="Shape 3539"/>
        <p:cNvGrpSpPr/>
        <p:nvPr/>
      </p:nvGrpSpPr>
      <p:grpSpPr>
        <a:xfrm>
          <a:off x="0" y="0"/>
          <a:ext cx="0" cy="0"/>
          <a:chOff x="0" y="0"/>
          <a:chExt cx="0" cy="0"/>
        </a:xfrm>
      </p:grpSpPr>
      <p:sp>
        <p:nvSpPr>
          <p:cNvPr id="3540" name="Google Shape;3540;g1e950a4b9d5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1" name="Google Shape;3541;g1e950a4b9d5_3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g28ff30328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2" name="Google Shape;3562;g28ff30328e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7" name="Shape 3567"/>
        <p:cNvGrpSpPr/>
        <p:nvPr/>
      </p:nvGrpSpPr>
      <p:grpSpPr>
        <a:xfrm>
          <a:off x="0" y="0"/>
          <a:ext cx="0" cy="0"/>
          <a:chOff x="0" y="0"/>
          <a:chExt cx="0" cy="0"/>
        </a:xfrm>
      </p:grpSpPr>
      <p:sp>
        <p:nvSpPr>
          <p:cNvPr id="3568" name="Google Shape;3568;g28cc24c11d3_158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9" name="Google Shape;3569;g28cc24c11d3_158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fr">
                <a:solidFill>
                  <a:schemeClr val="dk1"/>
                </a:solidFill>
              </a:rPr>
              <a:t>The proposed method consistently outperforms state-of-the-art Video Object Segmentation (VOS) methods on DAVIS and YouTube-Objects datasets.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Improved performance on DAVIS compared to competitive methods, particularly MSK.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Competitiveness with OnAVOS on the DAVIS validation set.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Effective results on YouTube-Objects in terms of mean region similarity (J).</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Metrics: Used region similarity (J), counter accuracy (F), and temporal stability (T) for evaluation.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J measures intersection-over-union (IoU) between predicted and ground truth masks.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F assesses the balance between precision and recall.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T accounts for motion and small deformation.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The framework effectively segments objects through interaction with predicted object boxes and context regions.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Demonstrated competitive results, validating its potential use in other computer vision tasks.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Testing: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fr">
                <a:solidFill>
                  <a:schemeClr val="dk1"/>
                </a:solidFill>
              </a:rPr>
              <a:t>Evaluated on DAVIS and YouTube-Objects datasets, which contain numerous high-quality videos and frames.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Comparison with existing VOS methods in comprehensive experiments.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g27b7d43621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9" name="Google Shape;3579;g27b7d43621c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4" name="Shape 3584"/>
        <p:cNvGrpSpPr/>
        <p:nvPr/>
      </p:nvGrpSpPr>
      <p:grpSpPr>
        <a:xfrm>
          <a:off x="0" y="0"/>
          <a:ext cx="0" cy="0"/>
          <a:chOff x="0" y="0"/>
          <a:chExt cx="0" cy="0"/>
        </a:xfrm>
      </p:grpSpPr>
      <p:sp>
        <p:nvSpPr>
          <p:cNvPr id="3585" name="Google Shape;3585;g27b7d4362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6" name="Google Shape;3586;g27b7d4362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2" name="Shape 3592"/>
        <p:cNvGrpSpPr/>
        <p:nvPr/>
      </p:nvGrpSpPr>
      <p:grpSpPr>
        <a:xfrm>
          <a:off x="0" y="0"/>
          <a:ext cx="0" cy="0"/>
          <a:chOff x="0" y="0"/>
          <a:chExt cx="0" cy="0"/>
        </a:xfrm>
      </p:grpSpPr>
      <p:sp>
        <p:nvSpPr>
          <p:cNvPr id="3593" name="Google Shape;3593;g28cc24c11d3_158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4" name="Google Shape;3594;g28cc24c11d3_158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g27b7d43621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2" name="Google Shape;3602;g27b7d43621c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27b7d43621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9" name="Google Shape;1819;g27b7d43621c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7" name="Shape 3607"/>
        <p:cNvGrpSpPr/>
        <p:nvPr/>
      </p:nvGrpSpPr>
      <p:grpSpPr>
        <a:xfrm>
          <a:off x="0" y="0"/>
          <a:ext cx="0" cy="0"/>
          <a:chOff x="0" y="0"/>
          <a:chExt cx="0" cy="0"/>
        </a:xfrm>
      </p:grpSpPr>
      <p:sp>
        <p:nvSpPr>
          <p:cNvPr id="3608" name="Google Shape;3608;g27d20dbf9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9" name="Google Shape;3609;g27d20dbf9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1" name="Shape 3631"/>
        <p:cNvGrpSpPr/>
        <p:nvPr/>
      </p:nvGrpSpPr>
      <p:grpSpPr>
        <a:xfrm>
          <a:off x="0" y="0"/>
          <a:ext cx="0" cy="0"/>
          <a:chOff x="0" y="0"/>
          <a:chExt cx="0" cy="0"/>
        </a:xfrm>
      </p:grpSpPr>
      <p:sp>
        <p:nvSpPr>
          <p:cNvPr id="3632" name="Google Shape;3632;g27d20dbf9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3" name="Google Shape;3633;g27d20dbf9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27d20dbf9d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27d20dbf9d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6" name="Shape 3686"/>
        <p:cNvGrpSpPr/>
        <p:nvPr/>
      </p:nvGrpSpPr>
      <p:grpSpPr>
        <a:xfrm>
          <a:off x="0" y="0"/>
          <a:ext cx="0" cy="0"/>
          <a:chOff x="0" y="0"/>
          <a:chExt cx="0" cy="0"/>
        </a:xfrm>
      </p:grpSpPr>
      <p:sp>
        <p:nvSpPr>
          <p:cNvPr id="3687" name="Google Shape;3687;g27d20dbf9d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8" name="Google Shape;3688;g27d20dbf9d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120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9" name="Shape 3889"/>
        <p:cNvGrpSpPr/>
        <p:nvPr/>
      </p:nvGrpSpPr>
      <p:grpSpPr>
        <a:xfrm>
          <a:off x="0" y="0"/>
          <a:ext cx="0" cy="0"/>
          <a:chOff x="0" y="0"/>
          <a:chExt cx="0" cy="0"/>
        </a:xfrm>
      </p:grpSpPr>
      <p:sp>
        <p:nvSpPr>
          <p:cNvPr id="3890" name="Google Shape;3890;g27d20dbf9d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1" name="Google Shape;3891;g27d20dbf9d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1" name="Shape 3911"/>
        <p:cNvGrpSpPr/>
        <p:nvPr/>
      </p:nvGrpSpPr>
      <p:grpSpPr>
        <a:xfrm>
          <a:off x="0" y="0"/>
          <a:ext cx="0" cy="0"/>
          <a:chOff x="0" y="0"/>
          <a:chExt cx="0" cy="0"/>
        </a:xfrm>
      </p:grpSpPr>
      <p:sp>
        <p:nvSpPr>
          <p:cNvPr id="3912" name="Google Shape;3912;g280e3b285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3" name="Google Shape;3913;g280e3b2856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1" name="Shape 3921"/>
        <p:cNvGrpSpPr/>
        <p:nvPr/>
      </p:nvGrpSpPr>
      <p:grpSpPr>
        <a:xfrm>
          <a:off x="0" y="0"/>
          <a:ext cx="0" cy="0"/>
          <a:chOff x="0" y="0"/>
          <a:chExt cx="0" cy="0"/>
        </a:xfrm>
      </p:grpSpPr>
      <p:sp>
        <p:nvSpPr>
          <p:cNvPr id="3922" name="Google Shape;3922;g1e950a4b9d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3" name="Google Shape;3923;g1e950a4b9d5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9" name="Shape 3929"/>
        <p:cNvGrpSpPr/>
        <p:nvPr/>
      </p:nvGrpSpPr>
      <p:grpSpPr>
        <a:xfrm>
          <a:off x="0" y="0"/>
          <a:ext cx="0" cy="0"/>
          <a:chOff x="0" y="0"/>
          <a:chExt cx="0" cy="0"/>
        </a:xfrm>
      </p:grpSpPr>
      <p:sp>
        <p:nvSpPr>
          <p:cNvPr id="3930" name="Google Shape;3930;g27b7d43621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1" name="Google Shape;3931;g27b7d43621c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6" name="Shape 3936"/>
        <p:cNvGrpSpPr/>
        <p:nvPr/>
      </p:nvGrpSpPr>
      <p:grpSpPr>
        <a:xfrm>
          <a:off x="0" y="0"/>
          <a:ext cx="0" cy="0"/>
          <a:chOff x="0" y="0"/>
          <a:chExt cx="0" cy="0"/>
        </a:xfrm>
      </p:grpSpPr>
      <p:sp>
        <p:nvSpPr>
          <p:cNvPr id="3937" name="Google Shape;3937;g27b7d43621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8" name="Google Shape;3938;g27b7d43621c_0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3" name="Shape 3943"/>
        <p:cNvGrpSpPr/>
        <p:nvPr/>
      </p:nvGrpSpPr>
      <p:grpSpPr>
        <a:xfrm>
          <a:off x="0" y="0"/>
          <a:ext cx="0" cy="0"/>
          <a:chOff x="0" y="0"/>
          <a:chExt cx="0" cy="0"/>
        </a:xfrm>
      </p:grpSpPr>
      <p:sp>
        <p:nvSpPr>
          <p:cNvPr id="3944" name="Google Shape;3944;g27d20dbf9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5" name="Google Shape;3945;g27d20dbf9d8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7b7d43621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6" name="Google Shape;1826;g27b7d43621c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1e950a4b9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1" name="Google Shape;1891;g1e950a4b9d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7b7d43621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9" name="Google Shape;1899;g27b7d43621c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28cc24c11d3_94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6" name="Google Shape;1906;g28cc24c11d3_94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3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 Id="rId4"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2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3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0.png"/><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7.pn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hyperlink" Target="http://bit.ly/2Tynxth" TargetMode="External"/><Relationship Id="rId7" Type="http://schemas.openxmlformats.org/officeDocument/2006/relationships/hyperlink" Target="http://bit.ly/2TyoMsr" TargetMode="External"/><Relationship Id="rId8"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pic>
        <p:nvPicPr>
          <p:cNvPr id="9" name="Google Shape;9;p28"/>
          <p:cNvPicPr preferRelativeResize="0"/>
          <p:nvPr/>
        </p:nvPicPr>
        <p:blipFill rotWithShape="1">
          <a:blip r:embed="rId3">
            <a:alphaModFix/>
          </a:blip>
          <a:srcRect b="0" l="0" r="0" t="0"/>
          <a:stretch/>
        </p:blipFill>
        <p:spPr>
          <a:xfrm flipH="1">
            <a:off x="446" y="0"/>
            <a:ext cx="9143111" cy="5143502"/>
          </a:xfrm>
          <a:prstGeom prst="rect">
            <a:avLst/>
          </a:prstGeom>
          <a:noFill/>
          <a:ln>
            <a:noFill/>
          </a:ln>
        </p:spPr>
      </p:pic>
      <p:pic>
        <p:nvPicPr>
          <p:cNvPr id="10" name="Google Shape;10;p28"/>
          <p:cNvPicPr preferRelativeResize="0"/>
          <p:nvPr/>
        </p:nvPicPr>
        <p:blipFill rotWithShape="1">
          <a:blip r:embed="rId4">
            <a:alphaModFix/>
          </a:blip>
          <a:srcRect b="0" l="0" r="0" t="0"/>
          <a:stretch/>
        </p:blipFill>
        <p:spPr>
          <a:xfrm>
            <a:off x="7442087" y="-745875"/>
            <a:ext cx="2611923" cy="2571744"/>
          </a:xfrm>
          <a:prstGeom prst="rect">
            <a:avLst/>
          </a:prstGeom>
          <a:noFill/>
          <a:ln>
            <a:noFill/>
          </a:ln>
        </p:spPr>
      </p:pic>
      <p:grpSp>
        <p:nvGrpSpPr>
          <p:cNvPr id="11" name="Google Shape;11;p28"/>
          <p:cNvGrpSpPr/>
          <p:nvPr/>
        </p:nvGrpSpPr>
        <p:grpSpPr>
          <a:xfrm>
            <a:off x="342405" y="540014"/>
            <a:ext cx="377602" cy="902290"/>
            <a:chOff x="720000" y="540000"/>
            <a:chExt cx="234900" cy="561300"/>
          </a:xfrm>
        </p:grpSpPr>
        <p:sp>
          <p:nvSpPr>
            <p:cNvPr id="12" name="Google Shape;12;p28"/>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8"/>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8"/>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8"/>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8"/>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8"/>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8"/>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8"/>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8"/>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8"/>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8"/>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8"/>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8"/>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8"/>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8"/>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8"/>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8"/>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8"/>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8"/>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8"/>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8"/>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 name="Google Shape;33;p28"/>
          <p:cNvGrpSpPr/>
          <p:nvPr/>
        </p:nvGrpSpPr>
        <p:grpSpPr>
          <a:xfrm>
            <a:off x="8424005" y="2824527"/>
            <a:ext cx="235623" cy="1441520"/>
            <a:chOff x="8478680" y="2824527"/>
            <a:chExt cx="235623" cy="1441520"/>
          </a:xfrm>
        </p:grpSpPr>
        <p:sp>
          <p:nvSpPr>
            <p:cNvPr id="34" name="Google Shape;34;p28"/>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8"/>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8"/>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8"/>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8"/>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8"/>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8"/>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8"/>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8"/>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8"/>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8"/>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8"/>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8"/>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8"/>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28"/>
          <p:cNvSpPr txBox="1"/>
          <p:nvPr>
            <p:ph type="ctrTitle"/>
          </p:nvPr>
        </p:nvSpPr>
        <p:spPr>
          <a:xfrm>
            <a:off x="2310750" y="781300"/>
            <a:ext cx="4522500" cy="26931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9" name="Google Shape;49;p28"/>
          <p:cNvSpPr txBox="1"/>
          <p:nvPr>
            <p:ph idx="1" type="subTitle"/>
          </p:nvPr>
        </p:nvSpPr>
        <p:spPr>
          <a:xfrm>
            <a:off x="2310750" y="3245775"/>
            <a:ext cx="4522500" cy="729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358" name="Shape 35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59" name="Shape 359"/>
        <p:cNvGrpSpPr/>
        <p:nvPr/>
      </p:nvGrpSpPr>
      <p:grpSpPr>
        <a:xfrm>
          <a:off x="0" y="0"/>
          <a:ext cx="0" cy="0"/>
          <a:chOff x="0" y="0"/>
          <a:chExt cx="0" cy="0"/>
        </a:xfrm>
      </p:grpSpPr>
      <p:sp>
        <p:nvSpPr>
          <p:cNvPr id="360" name="Google Shape;360;p38"/>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361" name="Google Shape;361;p38"/>
          <p:cNvGrpSpPr/>
          <p:nvPr/>
        </p:nvGrpSpPr>
        <p:grpSpPr>
          <a:xfrm>
            <a:off x="84080" y="1538202"/>
            <a:ext cx="377602" cy="902290"/>
            <a:chOff x="720000" y="540000"/>
            <a:chExt cx="234900" cy="561300"/>
          </a:xfrm>
        </p:grpSpPr>
        <p:sp>
          <p:nvSpPr>
            <p:cNvPr id="362" name="Google Shape;362;p38"/>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8"/>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8"/>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8"/>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8"/>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8"/>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8"/>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8"/>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8"/>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8"/>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8"/>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8"/>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8"/>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8"/>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8"/>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8"/>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8"/>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8"/>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8"/>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8"/>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8"/>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3" name="Google Shape;383;p38"/>
          <p:cNvGrpSpPr/>
          <p:nvPr/>
        </p:nvGrpSpPr>
        <p:grpSpPr>
          <a:xfrm>
            <a:off x="8866318" y="3162339"/>
            <a:ext cx="235623" cy="1441520"/>
            <a:chOff x="8478680" y="2824527"/>
            <a:chExt cx="235623" cy="1441520"/>
          </a:xfrm>
        </p:grpSpPr>
        <p:sp>
          <p:nvSpPr>
            <p:cNvPr id="384" name="Google Shape;384;p38"/>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8"/>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8"/>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8"/>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8"/>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8"/>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8"/>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8"/>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8"/>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8"/>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8"/>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8"/>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8"/>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8"/>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8" name="Google Shape;398;p38"/>
          <p:cNvPicPr preferRelativeResize="0"/>
          <p:nvPr/>
        </p:nvPicPr>
        <p:blipFill rotWithShape="1">
          <a:blip r:embed="rId3">
            <a:alphaModFix/>
          </a:blip>
          <a:srcRect b="0" l="0" r="0" t="0"/>
          <a:stretch/>
        </p:blipFill>
        <p:spPr>
          <a:xfrm>
            <a:off x="8697559" y="158326"/>
            <a:ext cx="446440" cy="428699"/>
          </a:xfrm>
          <a:prstGeom prst="rect">
            <a:avLst/>
          </a:prstGeom>
          <a:noFill/>
          <a:ln>
            <a:noFill/>
          </a:ln>
        </p:spPr>
      </p:pic>
      <p:pic>
        <p:nvPicPr>
          <p:cNvPr id="399" name="Google Shape;399;p38"/>
          <p:cNvPicPr preferRelativeResize="0"/>
          <p:nvPr/>
        </p:nvPicPr>
        <p:blipFill rotWithShape="1">
          <a:blip r:embed="rId4">
            <a:alphaModFix/>
          </a:blip>
          <a:srcRect b="0" l="0" r="0" t="0"/>
          <a:stretch/>
        </p:blipFill>
        <p:spPr>
          <a:xfrm>
            <a:off x="8040362" y="-315275"/>
            <a:ext cx="902518" cy="90229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00" name="Shape 400"/>
        <p:cNvGrpSpPr/>
        <p:nvPr/>
      </p:nvGrpSpPr>
      <p:grpSpPr>
        <a:xfrm>
          <a:off x="0" y="0"/>
          <a:ext cx="0" cy="0"/>
          <a:chOff x="0" y="0"/>
          <a:chExt cx="0" cy="0"/>
        </a:xfrm>
      </p:grpSpPr>
      <p:pic>
        <p:nvPicPr>
          <p:cNvPr id="401" name="Google Shape;401;p41"/>
          <p:cNvPicPr preferRelativeResize="0"/>
          <p:nvPr/>
        </p:nvPicPr>
        <p:blipFill rotWithShape="1">
          <a:blip r:embed="rId3">
            <a:alphaModFix/>
          </a:blip>
          <a:srcRect b="0" l="0" r="0" t="0"/>
          <a:stretch/>
        </p:blipFill>
        <p:spPr>
          <a:xfrm flipH="1">
            <a:off x="446" y="0"/>
            <a:ext cx="9143111" cy="5143502"/>
          </a:xfrm>
          <a:prstGeom prst="rect">
            <a:avLst/>
          </a:prstGeom>
          <a:noFill/>
          <a:ln>
            <a:noFill/>
          </a:ln>
        </p:spPr>
      </p:pic>
      <p:pic>
        <p:nvPicPr>
          <p:cNvPr id="402" name="Google Shape;402;p41"/>
          <p:cNvPicPr preferRelativeResize="0"/>
          <p:nvPr/>
        </p:nvPicPr>
        <p:blipFill rotWithShape="1">
          <a:blip r:embed="rId4">
            <a:alphaModFix/>
          </a:blip>
          <a:srcRect b="0" l="0" r="0" t="0"/>
          <a:stretch/>
        </p:blipFill>
        <p:spPr>
          <a:xfrm rot="5400000">
            <a:off x="7668262" y="-168914"/>
            <a:ext cx="2399799" cy="2282126"/>
          </a:xfrm>
          <a:prstGeom prst="rect">
            <a:avLst/>
          </a:prstGeom>
          <a:noFill/>
          <a:ln>
            <a:noFill/>
          </a:ln>
        </p:spPr>
      </p:pic>
      <p:sp>
        <p:nvSpPr>
          <p:cNvPr id="403" name="Google Shape;403;p41"/>
          <p:cNvSpPr txBox="1"/>
          <p:nvPr>
            <p:ph type="title"/>
          </p:nvPr>
        </p:nvSpPr>
        <p:spPr>
          <a:xfrm>
            <a:off x="1416900" y="1561750"/>
            <a:ext cx="6310200" cy="14073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800"/>
              <a:buNone/>
              <a:defRPr sz="8100">
                <a:solidFill>
                  <a:schemeClr val="l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404" name="Google Shape;404;p41"/>
          <p:cNvSpPr txBox="1"/>
          <p:nvPr>
            <p:ph idx="1" type="subTitle"/>
          </p:nvPr>
        </p:nvSpPr>
        <p:spPr>
          <a:xfrm>
            <a:off x="1416900" y="2969150"/>
            <a:ext cx="6310200" cy="61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405" name="Google Shape;405;p41"/>
          <p:cNvGrpSpPr/>
          <p:nvPr/>
        </p:nvGrpSpPr>
        <p:grpSpPr>
          <a:xfrm>
            <a:off x="8424005" y="4004652"/>
            <a:ext cx="377602" cy="902290"/>
            <a:chOff x="720000" y="540000"/>
            <a:chExt cx="234900" cy="561300"/>
          </a:xfrm>
        </p:grpSpPr>
        <p:sp>
          <p:nvSpPr>
            <p:cNvPr id="406" name="Google Shape;406;p41"/>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1"/>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1"/>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1"/>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1"/>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1"/>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1"/>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1"/>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1"/>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1"/>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1"/>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1"/>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1"/>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1"/>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1"/>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1"/>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1"/>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1"/>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1"/>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1"/>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1"/>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7" name="Google Shape;427;p41"/>
          <p:cNvGrpSpPr/>
          <p:nvPr/>
        </p:nvGrpSpPr>
        <p:grpSpPr>
          <a:xfrm flipH="1" rot="10800000">
            <a:off x="187218" y="295765"/>
            <a:ext cx="235623" cy="1441520"/>
            <a:chOff x="8478680" y="2824527"/>
            <a:chExt cx="235623" cy="1441520"/>
          </a:xfrm>
        </p:grpSpPr>
        <p:sp>
          <p:nvSpPr>
            <p:cNvPr id="428" name="Google Shape;428;p41"/>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1"/>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1"/>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1"/>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1"/>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1"/>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1"/>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1"/>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1"/>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1"/>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1"/>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1"/>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1"/>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1"/>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42" name="Shape 442"/>
        <p:cNvGrpSpPr/>
        <p:nvPr/>
      </p:nvGrpSpPr>
      <p:grpSpPr>
        <a:xfrm>
          <a:off x="0" y="0"/>
          <a:ext cx="0" cy="0"/>
          <a:chOff x="0" y="0"/>
          <a:chExt cx="0" cy="0"/>
        </a:xfrm>
      </p:grpSpPr>
      <p:grpSp>
        <p:nvGrpSpPr>
          <p:cNvPr id="443" name="Google Shape;443;p42"/>
          <p:cNvGrpSpPr/>
          <p:nvPr/>
        </p:nvGrpSpPr>
        <p:grpSpPr>
          <a:xfrm flipH="1" rot="-5400000">
            <a:off x="-164520" y="2120614"/>
            <a:ext cx="377602" cy="902290"/>
            <a:chOff x="720000" y="540000"/>
            <a:chExt cx="234900" cy="561300"/>
          </a:xfrm>
        </p:grpSpPr>
        <p:sp>
          <p:nvSpPr>
            <p:cNvPr id="444" name="Google Shape;444;p42"/>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2"/>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2"/>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2"/>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2"/>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2"/>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2"/>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2"/>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2"/>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2"/>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2"/>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2"/>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2"/>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2"/>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2"/>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2"/>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2"/>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2"/>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2"/>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2"/>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2"/>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 name="Google Shape;465;p42"/>
          <p:cNvGrpSpPr/>
          <p:nvPr/>
        </p:nvGrpSpPr>
        <p:grpSpPr>
          <a:xfrm flipH="1" rot="10800000">
            <a:off x="8693118" y="2813422"/>
            <a:ext cx="235623" cy="1441520"/>
            <a:chOff x="8478680" y="2824527"/>
            <a:chExt cx="235623" cy="1441520"/>
          </a:xfrm>
        </p:grpSpPr>
        <p:sp>
          <p:nvSpPr>
            <p:cNvPr id="466" name="Google Shape;466;p42"/>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2"/>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2"/>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2"/>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2"/>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2"/>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2"/>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2"/>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2"/>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2"/>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2"/>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2"/>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80" name="Google Shape;480;p42"/>
          <p:cNvPicPr preferRelativeResize="0"/>
          <p:nvPr/>
        </p:nvPicPr>
        <p:blipFill rotWithShape="1">
          <a:blip r:embed="rId3">
            <a:alphaModFix/>
          </a:blip>
          <a:srcRect b="0" l="0" r="0" t="0"/>
          <a:stretch/>
        </p:blipFill>
        <p:spPr>
          <a:xfrm>
            <a:off x="7789567" y="-511200"/>
            <a:ext cx="1665901" cy="1528925"/>
          </a:xfrm>
          <a:prstGeom prst="rect">
            <a:avLst/>
          </a:prstGeom>
          <a:noFill/>
          <a:ln>
            <a:noFill/>
          </a:ln>
        </p:spPr>
      </p:pic>
      <p:sp>
        <p:nvSpPr>
          <p:cNvPr id="481" name="Google Shape;481;p42"/>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2" name="Google Shape;482;p42"/>
          <p:cNvSpPr txBox="1"/>
          <p:nvPr>
            <p:ph idx="1" type="subTitle"/>
          </p:nvPr>
        </p:nvSpPr>
        <p:spPr>
          <a:xfrm>
            <a:off x="1354400" y="2706050"/>
            <a:ext cx="2518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2pPr>
            <a:lvl3pPr lvl="2"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3pPr>
            <a:lvl4pPr lvl="3"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4pPr>
            <a:lvl5pPr lvl="4"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5pPr>
            <a:lvl6pPr lvl="5"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6pPr>
            <a:lvl7pPr lvl="6"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7pPr>
            <a:lvl8pPr lvl="7"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8pPr>
            <a:lvl9pPr lvl="8"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9pPr>
          </a:lstStyle>
          <a:p/>
        </p:txBody>
      </p:sp>
      <p:sp>
        <p:nvSpPr>
          <p:cNvPr id="483" name="Google Shape;483;p42"/>
          <p:cNvSpPr txBox="1"/>
          <p:nvPr>
            <p:ph idx="2" type="subTitle"/>
          </p:nvPr>
        </p:nvSpPr>
        <p:spPr>
          <a:xfrm>
            <a:off x="1354413" y="3175850"/>
            <a:ext cx="2518500" cy="933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4" name="Google Shape;484;p42"/>
          <p:cNvSpPr txBox="1"/>
          <p:nvPr>
            <p:ph idx="3" type="subTitle"/>
          </p:nvPr>
        </p:nvSpPr>
        <p:spPr>
          <a:xfrm>
            <a:off x="5271075" y="2706050"/>
            <a:ext cx="2518500" cy="469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2pPr>
            <a:lvl3pPr lvl="2"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3pPr>
            <a:lvl4pPr lvl="3"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4pPr>
            <a:lvl5pPr lvl="4"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5pPr>
            <a:lvl6pPr lvl="5"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6pPr>
            <a:lvl7pPr lvl="6"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7pPr>
            <a:lvl8pPr lvl="7"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8pPr>
            <a:lvl9pPr lvl="8"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9pPr>
          </a:lstStyle>
          <a:p/>
        </p:txBody>
      </p:sp>
      <p:sp>
        <p:nvSpPr>
          <p:cNvPr id="485" name="Google Shape;485;p42"/>
          <p:cNvSpPr txBox="1"/>
          <p:nvPr>
            <p:ph idx="4" type="subTitle"/>
          </p:nvPr>
        </p:nvSpPr>
        <p:spPr>
          <a:xfrm>
            <a:off x="5271088" y="3175850"/>
            <a:ext cx="2518500" cy="933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pic>
        <p:nvPicPr>
          <p:cNvPr id="486" name="Google Shape;486;p42"/>
          <p:cNvPicPr preferRelativeResize="0"/>
          <p:nvPr/>
        </p:nvPicPr>
        <p:blipFill rotWithShape="1">
          <a:blip r:embed="rId4">
            <a:alphaModFix/>
          </a:blip>
          <a:srcRect b="0" l="0" r="0" t="0"/>
          <a:stretch/>
        </p:blipFill>
        <p:spPr>
          <a:xfrm flipH="1">
            <a:off x="1" y="4603500"/>
            <a:ext cx="9143999" cy="93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87" name="Shape 487"/>
        <p:cNvGrpSpPr/>
        <p:nvPr/>
      </p:nvGrpSpPr>
      <p:grpSpPr>
        <a:xfrm>
          <a:off x="0" y="0"/>
          <a:ext cx="0" cy="0"/>
          <a:chOff x="0" y="0"/>
          <a:chExt cx="0" cy="0"/>
        </a:xfrm>
      </p:grpSpPr>
      <p:sp>
        <p:nvSpPr>
          <p:cNvPr id="488" name="Google Shape;488;p43"/>
          <p:cNvSpPr txBox="1"/>
          <p:nvPr>
            <p:ph type="title"/>
          </p:nvPr>
        </p:nvSpPr>
        <p:spPr>
          <a:xfrm>
            <a:off x="4422375" y="1252200"/>
            <a:ext cx="4001700" cy="8418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4500"/>
              <a:buNone/>
              <a:defRPr sz="4500">
                <a:solidFill>
                  <a:srgbClr val="92278F"/>
                </a:solidFill>
              </a:defRPr>
            </a:lvl1pPr>
            <a:lvl2pPr lvl="1" algn="r">
              <a:lnSpc>
                <a:spcPct val="100000"/>
              </a:lnSpc>
              <a:spcBef>
                <a:spcPts val="0"/>
              </a:spcBef>
              <a:spcAft>
                <a:spcPts val="0"/>
              </a:spcAft>
              <a:buSzPts val="4500"/>
              <a:buNone/>
              <a:defRPr sz="4500"/>
            </a:lvl2pPr>
            <a:lvl3pPr lvl="2" algn="r">
              <a:lnSpc>
                <a:spcPct val="100000"/>
              </a:lnSpc>
              <a:spcBef>
                <a:spcPts val="0"/>
              </a:spcBef>
              <a:spcAft>
                <a:spcPts val="0"/>
              </a:spcAft>
              <a:buSzPts val="4500"/>
              <a:buNone/>
              <a:defRPr sz="4500"/>
            </a:lvl3pPr>
            <a:lvl4pPr lvl="3" algn="r">
              <a:lnSpc>
                <a:spcPct val="100000"/>
              </a:lnSpc>
              <a:spcBef>
                <a:spcPts val="0"/>
              </a:spcBef>
              <a:spcAft>
                <a:spcPts val="0"/>
              </a:spcAft>
              <a:buSzPts val="4500"/>
              <a:buNone/>
              <a:defRPr sz="4500"/>
            </a:lvl4pPr>
            <a:lvl5pPr lvl="4" algn="r">
              <a:lnSpc>
                <a:spcPct val="100000"/>
              </a:lnSpc>
              <a:spcBef>
                <a:spcPts val="0"/>
              </a:spcBef>
              <a:spcAft>
                <a:spcPts val="0"/>
              </a:spcAft>
              <a:buSzPts val="4500"/>
              <a:buNone/>
              <a:defRPr sz="4500"/>
            </a:lvl5pPr>
            <a:lvl6pPr lvl="5" algn="r">
              <a:lnSpc>
                <a:spcPct val="100000"/>
              </a:lnSpc>
              <a:spcBef>
                <a:spcPts val="0"/>
              </a:spcBef>
              <a:spcAft>
                <a:spcPts val="0"/>
              </a:spcAft>
              <a:buSzPts val="4500"/>
              <a:buNone/>
              <a:defRPr sz="4500"/>
            </a:lvl6pPr>
            <a:lvl7pPr lvl="6" algn="r">
              <a:lnSpc>
                <a:spcPct val="100000"/>
              </a:lnSpc>
              <a:spcBef>
                <a:spcPts val="0"/>
              </a:spcBef>
              <a:spcAft>
                <a:spcPts val="0"/>
              </a:spcAft>
              <a:buSzPts val="4500"/>
              <a:buNone/>
              <a:defRPr sz="4500"/>
            </a:lvl7pPr>
            <a:lvl8pPr lvl="7" algn="r">
              <a:lnSpc>
                <a:spcPct val="100000"/>
              </a:lnSpc>
              <a:spcBef>
                <a:spcPts val="0"/>
              </a:spcBef>
              <a:spcAft>
                <a:spcPts val="0"/>
              </a:spcAft>
              <a:buSzPts val="4500"/>
              <a:buNone/>
              <a:defRPr sz="4500"/>
            </a:lvl8pPr>
            <a:lvl9pPr lvl="8" algn="r">
              <a:lnSpc>
                <a:spcPct val="100000"/>
              </a:lnSpc>
              <a:spcBef>
                <a:spcPts val="0"/>
              </a:spcBef>
              <a:spcAft>
                <a:spcPts val="0"/>
              </a:spcAft>
              <a:buSzPts val="4500"/>
              <a:buNone/>
              <a:defRPr sz="4500"/>
            </a:lvl9pPr>
          </a:lstStyle>
          <a:p/>
        </p:txBody>
      </p:sp>
      <p:sp>
        <p:nvSpPr>
          <p:cNvPr id="489" name="Google Shape;489;p43"/>
          <p:cNvSpPr txBox="1"/>
          <p:nvPr>
            <p:ph idx="1" type="subTitle"/>
          </p:nvPr>
        </p:nvSpPr>
        <p:spPr>
          <a:xfrm>
            <a:off x="4422375" y="2094000"/>
            <a:ext cx="4001700" cy="17973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grpSp>
        <p:nvGrpSpPr>
          <p:cNvPr id="490" name="Google Shape;490;p43"/>
          <p:cNvGrpSpPr/>
          <p:nvPr/>
        </p:nvGrpSpPr>
        <p:grpSpPr>
          <a:xfrm rot="5400000">
            <a:off x="6487030" y="-99948"/>
            <a:ext cx="377602" cy="902290"/>
            <a:chOff x="720000" y="540000"/>
            <a:chExt cx="234900" cy="561300"/>
          </a:xfrm>
        </p:grpSpPr>
        <p:sp>
          <p:nvSpPr>
            <p:cNvPr id="491" name="Google Shape;491;p43"/>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3"/>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3"/>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3"/>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3"/>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3"/>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3"/>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3"/>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3"/>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3"/>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3"/>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3"/>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3"/>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3"/>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3"/>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3"/>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3"/>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3"/>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3"/>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3"/>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3"/>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43"/>
          <p:cNvGrpSpPr/>
          <p:nvPr/>
        </p:nvGrpSpPr>
        <p:grpSpPr>
          <a:xfrm flipH="1" rot="5400000">
            <a:off x="4454194" y="4132203"/>
            <a:ext cx="235623" cy="1441520"/>
            <a:chOff x="8478680" y="2824527"/>
            <a:chExt cx="235623" cy="1441520"/>
          </a:xfrm>
        </p:grpSpPr>
        <p:sp>
          <p:nvSpPr>
            <p:cNvPr id="513" name="Google Shape;513;p43"/>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3"/>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3"/>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3"/>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3"/>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3"/>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3"/>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3"/>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3"/>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3"/>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3"/>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3"/>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3"/>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3"/>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27" name="Google Shape;527;p43"/>
          <p:cNvPicPr preferRelativeResize="0"/>
          <p:nvPr/>
        </p:nvPicPr>
        <p:blipFill rotWithShape="1">
          <a:blip r:embed="rId3">
            <a:alphaModFix/>
          </a:blip>
          <a:srcRect b="0" l="0" r="0" t="0"/>
          <a:stretch/>
        </p:blipFill>
        <p:spPr>
          <a:xfrm>
            <a:off x="720000" y="1243275"/>
            <a:ext cx="2662499" cy="26569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28" name="Shape 528"/>
        <p:cNvGrpSpPr/>
        <p:nvPr/>
      </p:nvGrpSpPr>
      <p:grpSpPr>
        <a:xfrm>
          <a:off x="0" y="0"/>
          <a:ext cx="0" cy="0"/>
          <a:chOff x="0" y="0"/>
          <a:chExt cx="0" cy="0"/>
        </a:xfrm>
      </p:grpSpPr>
      <p:grpSp>
        <p:nvGrpSpPr>
          <p:cNvPr id="529" name="Google Shape;529;p44"/>
          <p:cNvGrpSpPr/>
          <p:nvPr/>
        </p:nvGrpSpPr>
        <p:grpSpPr>
          <a:xfrm flipH="1" rot="10800000">
            <a:off x="8631080" y="3979914"/>
            <a:ext cx="377602" cy="902290"/>
            <a:chOff x="720000" y="540000"/>
            <a:chExt cx="234900" cy="561300"/>
          </a:xfrm>
        </p:grpSpPr>
        <p:sp>
          <p:nvSpPr>
            <p:cNvPr id="530" name="Google Shape;530;p44"/>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4"/>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4"/>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4"/>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4"/>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4"/>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4"/>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4"/>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4"/>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4"/>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4"/>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4"/>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4"/>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4"/>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4"/>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4"/>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4"/>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4"/>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4"/>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4"/>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4"/>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1" name="Google Shape;551;p44"/>
          <p:cNvGrpSpPr/>
          <p:nvPr/>
        </p:nvGrpSpPr>
        <p:grpSpPr>
          <a:xfrm rot="-5400000">
            <a:off x="960518" y="-425367"/>
            <a:ext cx="235623" cy="1441520"/>
            <a:chOff x="8478680" y="2824527"/>
            <a:chExt cx="235623" cy="1441520"/>
          </a:xfrm>
        </p:grpSpPr>
        <p:sp>
          <p:nvSpPr>
            <p:cNvPr id="552" name="Google Shape;552;p44"/>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4"/>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4"/>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4"/>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4"/>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4"/>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4"/>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4"/>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4"/>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4"/>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4"/>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4"/>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4"/>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4"/>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6" name="Google Shape;566;p44"/>
          <p:cNvPicPr preferRelativeResize="0"/>
          <p:nvPr/>
        </p:nvPicPr>
        <p:blipFill rotWithShape="1">
          <a:blip r:embed="rId3">
            <a:alphaModFix/>
          </a:blip>
          <a:srcRect b="0" l="0" r="0" t="0"/>
          <a:stretch/>
        </p:blipFill>
        <p:spPr>
          <a:xfrm flipH="1">
            <a:off x="8015798" y="-690737"/>
            <a:ext cx="2411497" cy="1972248"/>
          </a:xfrm>
          <a:prstGeom prst="rect">
            <a:avLst/>
          </a:prstGeom>
          <a:noFill/>
          <a:ln>
            <a:noFill/>
          </a:ln>
        </p:spPr>
      </p:pic>
      <p:sp>
        <p:nvSpPr>
          <p:cNvPr id="567" name="Google Shape;567;p44"/>
          <p:cNvSpPr txBox="1"/>
          <p:nvPr>
            <p:ph type="title"/>
          </p:nvPr>
        </p:nvSpPr>
        <p:spPr>
          <a:xfrm>
            <a:off x="720000" y="540000"/>
            <a:ext cx="2889300" cy="406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800"/>
              <a:buNone/>
              <a:defRPr sz="6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68" name="Shape 568"/>
        <p:cNvGrpSpPr/>
        <p:nvPr/>
      </p:nvGrpSpPr>
      <p:grpSpPr>
        <a:xfrm>
          <a:off x="0" y="0"/>
          <a:ext cx="0" cy="0"/>
          <a:chOff x="0" y="0"/>
          <a:chExt cx="0" cy="0"/>
        </a:xfrm>
      </p:grpSpPr>
      <p:pic>
        <p:nvPicPr>
          <p:cNvPr id="569" name="Google Shape;569;p45"/>
          <p:cNvPicPr preferRelativeResize="0"/>
          <p:nvPr/>
        </p:nvPicPr>
        <p:blipFill rotWithShape="1">
          <a:blip r:embed="rId3">
            <a:alphaModFix/>
          </a:blip>
          <a:srcRect b="0" l="0" r="0" t="0"/>
          <a:stretch/>
        </p:blipFill>
        <p:spPr>
          <a:xfrm>
            <a:off x="446" y="0"/>
            <a:ext cx="9143111" cy="5143502"/>
          </a:xfrm>
          <a:prstGeom prst="rect">
            <a:avLst/>
          </a:prstGeom>
          <a:noFill/>
          <a:ln>
            <a:noFill/>
          </a:ln>
        </p:spPr>
      </p:pic>
      <p:pic>
        <p:nvPicPr>
          <p:cNvPr id="570" name="Google Shape;570;p45"/>
          <p:cNvPicPr preferRelativeResize="0"/>
          <p:nvPr/>
        </p:nvPicPr>
        <p:blipFill rotWithShape="1">
          <a:blip r:embed="rId4">
            <a:alphaModFix/>
          </a:blip>
          <a:srcRect b="0" l="0" r="0" t="0"/>
          <a:stretch/>
        </p:blipFill>
        <p:spPr>
          <a:xfrm>
            <a:off x="-194631" y="-218487"/>
            <a:ext cx="1540676" cy="1516973"/>
          </a:xfrm>
          <a:prstGeom prst="rect">
            <a:avLst/>
          </a:prstGeom>
          <a:noFill/>
          <a:ln>
            <a:noFill/>
          </a:ln>
        </p:spPr>
      </p:pic>
      <p:sp>
        <p:nvSpPr>
          <p:cNvPr id="571" name="Google Shape;571;p45"/>
          <p:cNvSpPr txBox="1"/>
          <p:nvPr>
            <p:ph hasCustomPrompt="1" type="title"/>
          </p:nvPr>
        </p:nvSpPr>
        <p:spPr>
          <a:xfrm>
            <a:off x="720000" y="1770750"/>
            <a:ext cx="7704000" cy="98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7200"/>
              <a:buNone/>
              <a:defRPr sz="7200">
                <a:solidFill>
                  <a:schemeClr val="lt1"/>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r>
              <a:t>xx%</a:t>
            </a:r>
          </a:p>
        </p:txBody>
      </p:sp>
      <p:sp>
        <p:nvSpPr>
          <p:cNvPr id="572" name="Google Shape;572;p45"/>
          <p:cNvSpPr txBox="1"/>
          <p:nvPr>
            <p:ph idx="1" type="subTitle"/>
          </p:nvPr>
        </p:nvSpPr>
        <p:spPr>
          <a:xfrm>
            <a:off x="720000" y="2760150"/>
            <a:ext cx="7704000" cy="61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3" name="Shape 57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574" name="Shape 574"/>
        <p:cNvGrpSpPr/>
        <p:nvPr/>
      </p:nvGrpSpPr>
      <p:grpSpPr>
        <a:xfrm>
          <a:off x="0" y="0"/>
          <a:ext cx="0" cy="0"/>
          <a:chOff x="0" y="0"/>
          <a:chExt cx="0" cy="0"/>
        </a:xfrm>
      </p:grpSpPr>
      <p:pic>
        <p:nvPicPr>
          <p:cNvPr id="575" name="Google Shape;575;p47"/>
          <p:cNvPicPr preferRelativeResize="0"/>
          <p:nvPr/>
        </p:nvPicPr>
        <p:blipFill rotWithShape="1">
          <a:blip r:embed="rId3">
            <a:alphaModFix/>
          </a:blip>
          <a:srcRect b="0" l="0" r="0" t="0"/>
          <a:stretch/>
        </p:blipFill>
        <p:spPr>
          <a:xfrm flipH="1">
            <a:off x="0" y="4471800"/>
            <a:ext cx="9143999" cy="1253850"/>
          </a:xfrm>
          <a:prstGeom prst="rect">
            <a:avLst/>
          </a:prstGeom>
          <a:noFill/>
          <a:ln>
            <a:noFill/>
          </a:ln>
        </p:spPr>
      </p:pic>
      <p:grpSp>
        <p:nvGrpSpPr>
          <p:cNvPr id="576" name="Google Shape;576;p47"/>
          <p:cNvGrpSpPr/>
          <p:nvPr/>
        </p:nvGrpSpPr>
        <p:grpSpPr>
          <a:xfrm rot="5400000">
            <a:off x="-237745" y="1761252"/>
            <a:ext cx="377602" cy="902290"/>
            <a:chOff x="720000" y="540000"/>
            <a:chExt cx="234900" cy="561300"/>
          </a:xfrm>
        </p:grpSpPr>
        <p:sp>
          <p:nvSpPr>
            <p:cNvPr id="577" name="Google Shape;577;p47"/>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7"/>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7"/>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7"/>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7"/>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7"/>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7"/>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7"/>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7"/>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7"/>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7"/>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7"/>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7"/>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7"/>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7"/>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7"/>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7"/>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7"/>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7"/>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7"/>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7"/>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 name="Google Shape;598;p47"/>
          <p:cNvGrpSpPr/>
          <p:nvPr/>
        </p:nvGrpSpPr>
        <p:grpSpPr>
          <a:xfrm flipH="1" rot="5400000">
            <a:off x="8163144" y="4132203"/>
            <a:ext cx="235623" cy="1441520"/>
            <a:chOff x="8478680" y="2824527"/>
            <a:chExt cx="235623" cy="1441520"/>
          </a:xfrm>
        </p:grpSpPr>
        <p:sp>
          <p:nvSpPr>
            <p:cNvPr id="599" name="Google Shape;599;p47"/>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7"/>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7"/>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7"/>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7"/>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7"/>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7"/>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7"/>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7"/>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7"/>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7"/>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7"/>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7"/>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7"/>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13" name="Google Shape;613;p47"/>
          <p:cNvPicPr preferRelativeResize="0"/>
          <p:nvPr/>
        </p:nvPicPr>
        <p:blipFill rotWithShape="1">
          <a:blip r:embed="rId4">
            <a:alphaModFix/>
          </a:blip>
          <a:srcRect b="0" l="0" r="0" t="0"/>
          <a:stretch/>
        </p:blipFill>
        <p:spPr>
          <a:xfrm rot="-8888719">
            <a:off x="7548086" y="-644479"/>
            <a:ext cx="2896575" cy="2368970"/>
          </a:xfrm>
          <a:prstGeom prst="rect">
            <a:avLst/>
          </a:prstGeom>
          <a:noFill/>
          <a:ln>
            <a:noFill/>
          </a:ln>
        </p:spPr>
      </p:pic>
      <p:sp>
        <p:nvSpPr>
          <p:cNvPr id="614" name="Google Shape;614;p47"/>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5" name="Google Shape;615;p47"/>
          <p:cNvSpPr txBox="1"/>
          <p:nvPr>
            <p:ph idx="1" type="subTitle"/>
          </p:nvPr>
        </p:nvSpPr>
        <p:spPr>
          <a:xfrm>
            <a:off x="720000" y="2720225"/>
            <a:ext cx="2086200" cy="42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616" name="Google Shape;616;p47"/>
          <p:cNvSpPr txBox="1"/>
          <p:nvPr>
            <p:ph idx="2" type="subTitle"/>
          </p:nvPr>
        </p:nvSpPr>
        <p:spPr>
          <a:xfrm>
            <a:off x="720000" y="3148925"/>
            <a:ext cx="2086200" cy="98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7" name="Google Shape;617;p47"/>
          <p:cNvSpPr txBox="1"/>
          <p:nvPr>
            <p:ph idx="3" type="subTitle"/>
          </p:nvPr>
        </p:nvSpPr>
        <p:spPr>
          <a:xfrm>
            <a:off x="3528900" y="2720225"/>
            <a:ext cx="2086200" cy="42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618" name="Google Shape;618;p47"/>
          <p:cNvSpPr txBox="1"/>
          <p:nvPr>
            <p:ph idx="4" type="subTitle"/>
          </p:nvPr>
        </p:nvSpPr>
        <p:spPr>
          <a:xfrm>
            <a:off x="3528900" y="3148925"/>
            <a:ext cx="2086200" cy="98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19" name="Google Shape;619;p47"/>
          <p:cNvSpPr txBox="1"/>
          <p:nvPr>
            <p:ph idx="5" type="subTitle"/>
          </p:nvPr>
        </p:nvSpPr>
        <p:spPr>
          <a:xfrm>
            <a:off x="6337800" y="2720225"/>
            <a:ext cx="2086200" cy="42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620" name="Google Shape;620;p47"/>
          <p:cNvSpPr txBox="1"/>
          <p:nvPr>
            <p:ph idx="6" type="subTitle"/>
          </p:nvPr>
        </p:nvSpPr>
        <p:spPr>
          <a:xfrm>
            <a:off x="6337800" y="3148925"/>
            <a:ext cx="2086200" cy="981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CUSTOM_3">
    <p:bg>
      <p:bgPr>
        <a:blipFill>
          <a:blip r:embed="rId2">
            <a:alphaModFix/>
          </a:blip>
          <a:stretch>
            <a:fillRect/>
          </a:stretch>
        </a:blipFill>
      </p:bgPr>
    </p:bg>
    <p:spTree>
      <p:nvGrpSpPr>
        <p:cNvPr id="621" name="Shape 621"/>
        <p:cNvGrpSpPr/>
        <p:nvPr/>
      </p:nvGrpSpPr>
      <p:grpSpPr>
        <a:xfrm>
          <a:off x="0" y="0"/>
          <a:ext cx="0" cy="0"/>
          <a:chOff x="0" y="0"/>
          <a:chExt cx="0" cy="0"/>
        </a:xfrm>
      </p:grpSpPr>
      <p:sp>
        <p:nvSpPr>
          <p:cNvPr id="622" name="Google Shape;622;p48"/>
          <p:cNvSpPr txBox="1"/>
          <p:nvPr>
            <p:ph type="title"/>
          </p:nvPr>
        </p:nvSpPr>
        <p:spPr>
          <a:xfrm>
            <a:off x="4408800" y="1285563"/>
            <a:ext cx="4015200" cy="8421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3600"/>
              <a:buNone/>
              <a:defRPr>
                <a:solidFill>
                  <a:schemeClr val="lt1"/>
                </a:solidFill>
              </a:defRPr>
            </a:lvl1pPr>
            <a:lvl2pPr lvl="1" algn="r">
              <a:lnSpc>
                <a:spcPct val="100000"/>
              </a:lnSpc>
              <a:spcBef>
                <a:spcPts val="0"/>
              </a:spcBef>
              <a:spcAft>
                <a:spcPts val="0"/>
              </a:spcAft>
              <a:buSzPts val="4800"/>
              <a:buNone/>
              <a:defRPr sz="4800"/>
            </a:lvl2pPr>
            <a:lvl3pPr lvl="2" algn="r">
              <a:lnSpc>
                <a:spcPct val="100000"/>
              </a:lnSpc>
              <a:spcBef>
                <a:spcPts val="0"/>
              </a:spcBef>
              <a:spcAft>
                <a:spcPts val="0"/>
              </a:spcAft>
              <a:buSzPts val="4800"/>
              <a:buNone/>
              <a:defRPr sz="4800"/>
            </a:lvl3pPr>
            <a:lvl4pPr lvl="3" algn="r">
              <a:lnSpc>
                <a:spcPct val="100000"/>
              </a:lnSpc>
              <a:spcBef>
                <a:spcPts val="0"/>
              </a:spcBef>
              <a:spcAft>
                <a:spcPts val="0"/>
              </a:spcAft>
              <a:buSzPts val="4800"/>
              <a:buNone/>
              <a:defRPr sz="4800"/>
            </a:lvl4pPr>
            <a:lvl5pPr lvl="4" algn="r">
              <a:lnSpc>
                <a:spcPct val="100000"/>
              </a:lnSpc>
              <a:spcBef>
                <a:spcPts val="0"/>
              </a:spcBef>
              <a:spcAft>
                <a:spcPts val="0"/>
              </a:spcAft>
              <a:buSzPts val="4800"/>
              <a:buNone/>
              <a:defRPr sz="4800"/>
            </a:lvl5pPr>
            <a:lvl6pPr lvl="5" algn="r">
              <a:lnSpc>
                <a:spcPct val="100000"/>
              </a:lnSpc>
              <a:spcBef>
                <a:spcPts val="0"/>
              </a:spcBef>
              <a:spcAft>
                <a:spcPts val="0"/>
              </a:spcAft>
              <a:buSzPts val="4800"/>
              <a:buNone/>
              <a:defRPr sz="4800"/>
            </a:lvl6pPr>
            <a:lvl7pPr lvl="6" algn="r">
              <a:lnSpc>
                <a:spcPct val="100000"/>
              </a:lnSpc>
              <a:spcBef>
                <a:spcPts val="0"/>
              </a:spcBef>
              <a:spcAft>
                <a:spcPts val="0"/>
              </a:spcAft>
              <a:buSzPts val="4800"/>
              <a:buNone/>
              <a:defRPr sz="4800"/>
            </a:lvl7pPr>
            <a:lvl8pPr lvl="7" algn="r">
              <a:lnSpc>
                <a:spcPct val="100000"/>
              </a:lnSpc>
              <a:spcBef>
                <a:spcPts val="0"/>
              </a:spcBef>
              <a:spcAft>
                <a:spcPts val="0"/>
              </a:spcAft>
              <a:buSzPts val="4800"/>
              <a:buNone/>
              <a:defRPr sz="4800"/>
            </a:lvl8pPr>
            <a:lvl9pPr lvl="8" algn="r">
              <a:lnSpc>
                <a:spcPct val="100000"/>
              </a:lnSpc>
              <a:spcBef>
                <a:spcPts val="0"/>
              </a:spcBef>
              <a:spcAft>
                <a:spcPts val="0"/>
              </a:spcAft>
              <a:buSzPts val="4800"/>
              <a:buNone/>
              <a:defRPr sz="4800"/>
            </a:lvl9pPr>
          </a:lstStyle>
          <a:p/>
        </p:txBody>
      </p:sp>
      <p:sp>
        <p:nvSpPr>
          <p:cNvPr id="623" name="Google Shape;623;p48"/>
          <p:cNvSpPr txBox="1"/>
          <p:nvPr>
            <p:ph idx="1" type="subTitle"/>
          </p:nvPr>
        </p:nvSpPr>
        <p:spPr>
          <a:xfrm>
            <a:off x="4408800" y="2127538"/>
            <a:ext cx="4015200" cy="17304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pic>
        <p:nvPicPr>
          <p:cNvPr id="624" name="Google Shape;624;p48"/>
          <p:cNvPicPr preferRelativeResize="0"/>
          <p:nvPr/>
        </p:nvPicPr>
        <p:blipFill rotWithShape="1">
          <a:blip r:embed="rId3">
            <a:alphaModFix/>
          </a:blip>
          <a:srcRect b="0" l="0" r="0" t="0"/>
          <a:stretch/>
        </p:blipFill>
        <p:spPr>
          <a:xfrm>
            <a:off x="720000" y="1264112"/>
            <a:ext cx="3076821" cy="2615291"/>
          </a:xfrm>
          <a:prstGeom prst="rect">
            <a:avLst/>
          </a:prstGeom>
          <a:noFill/>
          <a:ln>
            <a:noFill/>
          </a:ln>
        </p:spPr>
      </p:pic>
      <p:grpSp>
        <p:nvGrpSpPr>
          <p:cNvPr id="625" name="Google Shape;625;p48"/>
          <p:cNvGrpSpPr/>
          <p:nvPr/>
        </p:nvGrpSpPr>
        <p:grpSpPr>
          <a:xfrm rot="-5400000">
            <a:off x="982355" y="-99948"/>
            <a:ext cx="377602" cy="902290"/>
            <a:chOff x="720000" y="540000"/>
            <a:chExt cx="234900" cy="561300"/>
          </a:xfrm>
        </p:grpSpPr>
        <p:sp>
          <p:nvSpPr>
            <p:cNvPr id="626" name="Google Shape;626;p48"/>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8"/>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8"/>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8"/>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8"/>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8"/>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8"/>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8"/>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8"/>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8"/>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8"/>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8"/>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8"/>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8"/>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8"/>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8"/>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8"/>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8"/>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8"/>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8"/>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8"/>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7" name="Google Shape;647;p48"/>
          <p:cNvGrpSpPr/>
          <p:nvPr/>
        </p:nvGrpSpPr>
        <p:grpSpPr>
          <a:xfrm>
            <a:off x="8693118" y="3510464"/>
            <a:ext cx="235623" cy="1441520"/>
            <a:chOff x="8478680" y="2824527"/>
            <a:chExt cx="235623" cy="1441520"/>
          </a:xfrm>
        </p:grpSpPr>
        <p:sp>
          <p:nvSpPr>
            <p:cNvPr id="648" name="Google Shape;648;p48"/>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8"/>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8"/>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8"/>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8"/>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8"/>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8"/>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8"/>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8"/>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48"/>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8"/>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8"/>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8"/>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8"/>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29"/>
          <p:cNvPicPr preferRelativeResize="0"/>
          <p:nvPr/>
        </p:nvPicPr>
        <p:blipFill rotWithShape="1">
          <a:blip r:embed="rId3">
            <a:alphaModFix/>
          </a:blip>
          <a:srcRect b="0" l="0" r="0" t="0"/>
          <a:stretch/>
        </p:blipFill>
        <p:spPr>
          <a:xfrm>
            <a:off x="6994924" y="-1179037"/>
            <a:ext cx="2924699" cy="2914075"/>
          </a:xfrm>
          <a:prstGeom prst="rect">
            <a:avLst/>
          </a:prstGeom>
          <a:noFill/>
          <a:ln>
            <a:noFill/>
          </a:ln>
        </p:spPr>
      </p:pic>
      <p:sp>
        <p:nvSpPr>
          <p:cNvPr id="52" name="Google Shape;52;p29"/>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29"/>
          <p:cNvSpPr txBox="1"/>
          <p:nvPr>
            <p:ph idx="1" type="subTitle"/>
          </p:nvPr>
        </p:nvSpPr>
        <p:spPr>
          <a:xfrm>
            <a:off x="1842725" y="3662700"/>
            <a:ext cx="23145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54" name="Google Shape;54;p29"/>
          <p:cNvSpPr txBox="1"/>
          <p:nvPr>
            <p:ph idx="2" type="subTitle"/>
          </p:nvPr>
        </p:nvSpPr>
        <p:spPr>
          <a:xfrm>
            <a:off x="1842725" y="4091400"/>
            <a:ext cx="23145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5" name="Google Shape;55;p29"/>
          <p:cNvSpPr txBox="1"/>
          <p:nvPr>
            <p:ph idx="3" type="title"/>
          </p:nvPr>
        </p:nvSpPr>
        <p:spPr>
          <a:xfrm>
            <a:off x="913950" y="3662700"/>
            <a:ext cx="516000" cy="940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6" name="Google Shape;56;p29"/>
          <p:cNvSpPr txBox="1"/>
          <p:nvPr>
            <p:ph idx="4" type="subTitle"/>
          </p:nvPr>
        </p:nvSpPr>
        <p:spPr>
          <a:xfrm>
            <a:off x="5995200" y="3662700"/>
            <a:ext cx="23145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57" name="Google Shape;57;p29"/>
          <p:cNvSpPr txBox="1"/>
          <p:nvPr>
            <p:ph idx="5" type="subTitle"/>
          </p:nvPr>
        </p:nvSpPr>
        <p:spPr>
          <a:xfrm>
            <a:off x="5995200" y="4091400"/>
            <a:ext cx="23145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58" name="Google Shape;58;p29"/>
          <p:cNvSpPr txBox="1"/>
          <p:nvPr>
            <p:ph idx="6" type="title"/>
          </p:nvPr>
        </p:nvSpPr>
        <p:spPr>
          <a:xfrm>
            <a:off x="5066450" y="3662700"/>
            <a:ext cx="516000" cy="940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9" name="Google Shape;59;p29"/>
          <p:cNvSpPr txBox="1"/>
          <p:nvPr>
            <p:ph idx="7" type="subTitle"/>
          </p:nvPr>
        </p:nvSpPr>
        <p:spPr>
          <a:xfrm>
            <a:off x="1842725" y="2527976"/>
            <a:ext cx="23145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60" name="Google Shape;60;p29"/>
          <p:cNvSpPr txBox="1"/>
          <p:nvPr>
            <p:ph idx="8" type="subTitle"/>
          </p:nvPr>
        </p:nvSpPr>
        <p:spPr>
          <a:xfrm>
            <a:off x="1842725" y="2956675"/>
            <a:ext cx="23145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1" name="Google Shape;61;p29"/>
          <p:cNvSpPr txBox="1"/>
          <p:nvPr>
            <p:ph idx="9" type="title"/>
          </p:nvPr>
        </p:nvSpPr>
        <p:spPr>
          <a:xfrm>
            <a:off x="913950" y="2527975"/>
            <a:ext cx="516000" cy="940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2" name="Google Shape;62;p29"/>
          <p:cNvSpPr txBox="1"/>
          <p:nvPr>
            <p:ph idx="13" type="subTitle"/>
          </p:nvPr>
        </p:nvSpPr>
        <p:spPr>
          <a:xfrm>
            <a:off x="5995200" y="2527976"/>
            <a:ext cx="23145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63" name="Google Shape;63;p29"/>
          <p:cNvSpPr txBox="1"/>
          <p:nvPr>
            <p:ph idx="14" type="subTitle"/>
          </p:nvPr>
        </p:nvSpPr>
        <p:spPr>
          <a:xfrm>
            <a:off x="5995200" y="2956675"/>
            <a:ext cx="23145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4" name="Google Shape;64;p29"/>
          <p:cNvSpPr txBox="1"/>
          <p:nvPr>
            <p:ph idx="15" type="title"/>
          </p:nvPr>
        </p:nvSpPr>
        <p:spPr>
          <a:xfrm>
            <a:off x="5066450" y="2527975"/>
            <a:ext cx="516000" cy="940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 name="Google Shape;65;p29"/>
          <p:cNvSpPr txBox="1"/>
          <p:nvPr>
            <p:ph idx="16" type="subTitle"/>
          </p:nvPr>
        </p:nvSpPr>
        <p:spPr>
          <a:xfrm>
            <a:off x="1842725" y="1393250"/>
            <a:ext cx="23145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66" name="Google Shape;66;p29"/>
          <p:cNvSpPr txBox="1"/>
          <p:nvPr>
            <p:ph idx="17" type="subTitle"/>
          </p:nvPr>
        </p:nvSpPr>
        <p:spPr>
          <a:xfrm>
            <a:off x="1842725" y="1821951"/>
            <a:ext cx="23145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67" name="Google Shape;67;p29"/>
          <p:cNvSpPr txBox="1"/>
          <p:nvPr>
            <p:ph idx="18" type="title"/>
          </p:nvPr>
        </p:nvSpPr>
        <p:spPr>
          <a:xfrm>
            <a:off x="913950" y="1393250"/>
            <a:ext cx="516000" cy="940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8" name="Google Shape;68;p29"/>
          <p:cNvSpPr txBox="1"/>
          <p:nvPr>
            <p:ph idx="19" type="subTitle"/>
          </p:nvPr>
        </p:nvSpPr>
        <p:spPr>
          <a:xfrm>
            <a:off x="5995200" y="1393250"/>
            <a:ext cx="23145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69" name="Google Shape;69;p29"/>
          <p:cNvSpPr txBox="1"/>
          <p:nvPr>
            <p:ph idx="20" type="subTitle"/>
          </p:nvPr>
        </p:nvSpPr>
        <p:spPr>
          <a:xfrm>
            <a:off x="5995200" y="1821951"/>
            <a:ext cx="23145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70" name="Google Shape;70;p29"/>
          <p:cNvSpPr txBox="1"/>
          <p:nvPr>
            <p:ph idx="21" type="title"/>
          </p:nvPr>
        </p:nvSpPr>
        <p:spPr>
          <a:xfrm>
            <a:off x="5066450" y="1393250"/>
            <a:ext cx="516000" cy="940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grpSp>
        <p:nvGrpSpPr>
          <p:cNvPr id="71" name="Google Shape;71;p29"/>
          <p:cNvGrpSpPr/>
          <p:nvPr/>
        </p:nvGrpSpPr>
        <p:grpSpPr>
          <a:xfrm>
            <a:off x="5" y="4316377"/>
            <a:ext cx="377602" cy="902290"/>
            <a:chOff x="720000" y="540000"/>
            <a:chExt cx="234900" cy="561300"/>
          </a:xfrm>
        </p:grpSpPr>
        <p:sp>
          <p:nvSpPr>
            <p:cNvPr id="72" name="Google Shape;72;p29"/>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9"/>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9"/>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9"/>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9"/>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9"/>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9"/>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9"/>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9"/>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9"/>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9"/>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9"/>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9"/>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9"/>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9"/>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9"/>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9"/>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9"/>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9"/>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9"/>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9"/>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 name="Google Shape;93;p29"/>
          <p:cNvGrpSpPr/>
          <p:nvPr/>
        </p:nvGrpSpPr>
        <p:grpSpPr>
          <a:xfrm flipH="1" rot="10800000">
            <a:off x="8753855" y="2527978"/>
            <a:ext cx="235623" cy="1441520"/>
            <a:chOff x="8478680" y="2824527"/>
            <a:chExt cx="235623" cy="1441520"/>
          </a:xfrm>
        </p:grpSpPr>
        <p:sp>
          <p:nvSpPr>
            <p:cNvPr id="94" name="Google Shape;94;p29"/>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9"/>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9"/>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9"/>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9"/>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9"/>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9"/>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9"/>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9"/>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9"/>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9"/>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9"/>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9"/>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9"/>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3_1">
    <p:bg>
      <p:bgPr>
        <a:blipFill>
          <a:blip r:embed="rId2">
            <a:alphaModFix/>
          </a:blip>
          <a:stretch>
            <a:fillRect/>
          </a:stretch>
        </a:blipFill>
      </p:bgPr>
    </p:bg>
    <p:spTree>
      <p:nvGrpSpPr>
        <p:cNvPr id="662" name="Shape 662"/>
        <p:cNvGrpSpPr/>
        <p:nvPr/>
      </p:nvGrpSpPr>
      <p:grpSpPr>
        <a:xfrm>
          <a:off x="0" y="0"/>
          <a:ext cx="0" cy="0"/>
          <a:chOff x="0" y="0"/>
          <a:chExt cx="0" cy="0"/>
        </a:xfrm>
      </p:grpSpPr>
      <p:sp>
        <p:nvSpPr>
          <p:cNvPr id="663" name="Google Shape;663;p49"/>
          <p:cNvSpPr txBox="1"/>
          <p:nvPr>
            <p:ph type="title"/>
          </p:nvPr>
        </p:nvSpPr>
        <p:spPr>
          <a:xfrm>
            <a:off x="720000" y="1285563"/>
            <a:ext cx="4015200" cy="84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64" name="Google Shape;664;p49"/>
          <p:cNvSpPr txBox="1"/>
          <p:nvPr>
            <p:ph idx="1" type="subTitle"/>
          </p:nvPr>
        </p:nvSpPr>
        <p:spPr>
          <a:xfrm>
            <a:off x="720000" y="2127538"/>
            <a:ext cx="4015200" cy="1730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pic>
        <p:nvPicPr>
          <p:cNvPr id="665" name="Google Shape;665;p49"/>
          <p:cNvPicPr preferRelativeResize="0"/>
          <p:nvPr/>
        </p:nvPicPr>
        <p:blipFill rotWithShape="1">
          <a:blip r:embed="rId3">
            <a:alphaModFix/>
          </a:blip>
          <a:srcRect b="0" l="0" r="0" t="0"/>
          <a:stretch/>
        </p:blipFill>
        <p:spPr>
          <a:xfrm>
            <a:off x="5525175" y="986675"/>
            <a:ext cx="2898829" cy="3170155"/>
          </a:xfrm>
          <a:prstGeom prst="rect">
            <a:avLst/>
          </a:prstGeom>
          <a:noFill/>
          <a:ln>
            <a:noFill/>
          </a:ln>
        </p:spPr>
      </p:pic>
      <p:grpSp>
        <p:nvGrpSpPr>
          <p:cNvPr id="666" name="Google Shape;666;p49"/>
          <p:cNvGrpSpPr/>
          <p:nvPr/>
        </p:nvGrpSpPr>
        <p:grpSpPr>
          <a:xfrm flipH="1" rot="-5400000">
            <a:off x="982355" y="4341164"/>
            <a:ext cx="377602" cy="902290"/>
            <a:chOff x="720000" y="540000"/>
            <a:chExt cx="234900" cy="561300"/>
          </a:xfrm>
        </p:grpSpPr>
        <p:sp>
          <p:nvSpPr>
            <p:cNvPr id="667" name="Google Shape;667;p49"/>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9"/>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9"/>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9"/>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9"/>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9"/>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9"/>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9"/>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9"/>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9"/>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9"/>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9"/>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9"/>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9"/>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9"/>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9"/>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9"/>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9"/>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9"/>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9"/>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9"/>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8" name="Google Shape;688;p49"/>
          <p:cNvGrpSpPr/>
          <p:nvPr/>
        </p:nvGrpSpPr>
        <p:grpSpPr>
          <a:xfrm flipH="1" rot="10800000">
            <a:off x="8693118" y="162397"/>
            <a:ext cx="235623" cy="1441520"/>
            <a:chOff x="8478680" y="2824527"/>
            <a:chExt cx="235623" cy="1441520"/>
          </a:xfrm>
        </p:grpSpPr>
        <p:sp>
          <p:nvSpPr>
            <p:cNvPr id="689" name="Google Shape;689;p49"/>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9"/>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9"/>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9"/>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9"/>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9"/>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9"/>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9"/>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9"/>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9"/>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9"/>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9"/>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9"/>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9"/>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_1">
    <p:bg>
      <p:bgPr>
        <a:blipFill>
          <a:blip r:embed="rId2">
            <a:alphaModFix/>
          </a:blip>
          <a:stretch>
            <a:fillRect/>
          </a:stretch>
        </a:blipFill>
      </p:bgPr>
    </p:bg>
    <p:spTree>
      <p:nvGrpSpPr>
        <p:cNvPr id="703" name="Shape 703"/>
        <p:cNvGrpSpPr/>
        <p:nvPr/>
      </p:nvGrpSpPr>
      <p:grpSpPr>
        <a:xfrm>
          <a:off x="0" y="0"/>
          <a:ext cx="0" cy="0"/>
          <a:chOff x="0" y="0"/>
          <a:chExt cx="0" cy="0"/>
        </a:xfrm>
      </p:grpSpPr>
      <p:grpSp>
        <p:nvGrpSpPr>
          <p:cNvPr id="704" name="Google Shape;704;p50"/>
          <p:cNvGrpSpPr/>
          <p:nvPr/>
        </p:nvGrpSpPr>
        <p:grpSpPr>
          <a:xfrm flipH="1" rot="-5400000">
            <a:off x="7350880" y="-155736"/>
            <a:ext cx="377602" cy="902290"/>
            <a:chOff x="720000" y="540000"/>
            <a:chExt cx="234900" cy="561300"/>
          </a:xfrm>
        </p:grpSpPr>
        <p:sp>
          <p:nvSpPr>
            <p:cNvPr id="705" name="Google Shape;705;p50"/>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0"/>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50"/>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0"/>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0"/>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50"/>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50"/>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50"/>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0"/>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0"/>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50"/>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0"/>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50"/>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50"/>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0"/>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0"/>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50"/>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0"/>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50"/>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50"/>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50"/>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6" name="Google Shape;726;p50"/>
          <p:cNvGrpSpPr/>
          <p:nvPr/>
        </p:nvGrpSpPr>
        <p:grpSpPr>
          <a:xfrm flipH="1" rot="5400000">
            <a:off x="743293" y="4220922"/>
            <a:ext cx="235623" cy="1441520"/>
            <a:chOff x="8478680" y="2824527"/>
            <a:chExt cx="235623" cy="1441520"/>
          </a:xfrm>
        </p:grpSpPr>
        <p:sp>
          <p:nvSpPr>
            <p:cNvPr id="727" name="Google Shape;727;p50"/>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50"/>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50"/>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50"/>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50"/>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0"/>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50"/>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50"/>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50"/>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50"/>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50"/>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50"/>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50"/>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50"/>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41" name="Google Shape;741;p50"/>
          <p:cNvPicPr preferRelativeResize="0"/>
          <p:nvPr/>
        </p:nvPicPr>
        <p:blipFill rotWithShape="1">
          <a:blip r:embed="rId3">
            <a:alphaModFix/>
          </a:blip>
          <a:srcRect b="0" l="0" r="0" t="0"/>
          <a:stretch/>
        </p:blipFill>
        <p:spPr>
          <a:xfrm rot="5400000">
            <a:off x="-460474" y="-429762"/>
            <a:ext cx="1716956" cy="1450325"/>
          </a:xfrm>
          <a:prstGeom prst="rect">
            <a:avLst/>
          </a:prstGeom>
          <a:noFill/>
          <a:ln>
            <a:noFill/>
          </a:ln>
        </p:spPr>
      </p:pic>
      <p:sp>
        <p:nvSpPr>
          <p:cNvPr id="742" name="Google Shape;742;p50"/>
          <p:cNvSpPr txBox="1"/>
          <p:nvPr>
            <p:ph type="title"/>
          </p:nvPr>
        </p:nvSpPr>
        <p:spPr>
          <a:xfrm>
            <a:off x="719850" y="1285575"/>
            <a:ext cx="3181200" cy="84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3" name="Google Shape;743;p50"/>
          <p:cNvSpPr txBox="1"/>
          <p:nvPr>
            <p:ph idx="1" type="subTitle"/>
          </p:nvPr>
        </p:nvSpPr>
        <p:spPr>
          <a:xfrm>
            <a:off x="719850" y="2127675"/>
            <a:ext cx="3181200" cy="1730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bg>
      <p:bgPr>
        <a:blipFill>
          <a:blip r:embed="rId2">
            <a:alphaModFix/>
          </a:blip>
          <a:stretch>
            <a:fillRect/>
          </a:stretch>
        </a:blipFill>
      </p:bgPr>
    </p:bg>
    <p:spTree>
      <p:nvGrpSpPr>
        <p:cNvPr id="744" name="Shape 744"/>
        <p:cNvGrpSpPr/>
        <p:nvPr/>
      </p:nvGrpSpPr>
      <p:grpSpPr>
        <a:xfrm>
          <a:off x="0" y="0"/>
          <a:ext cx="0" cy="0"/>
          <a:chOff x="0" y="0"/>
          <a:chExt cx="0" cy="0"/>
        </a:xfrm>
      </p:grpSpPr>
      <p:grpSp>
        <p:nvGrpSpPr>
          <p:cNvPr id="745" name="Google Shape;745;p51"/>
          <p:cNvGrpSpPr/>
          <p:nvPr/>
        </p:nvGrpSpPr>
        <p:grpSpPr>
          <a:xfrm flipH="1" rot="-5400000">
            <a:off x="5574018" y="-99948"/>
            <a:ext cx="377602" cy="902290"/>
            <a:chOff x="720000" y="540000"/>
            <a:chExt cx="234900" cy="561300"/>
          </a:xfrm>
        </p:grpSpPr>
        <p:sp>
          <p:nvSpPr>
            <p:cNvPr id="746" name="Google Shape;746;p51"/>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51"/>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51"/>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1"/>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51"/>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1"/>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51"/>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1"/>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1"/>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51"/>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1"/>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1"/>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51"/>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51"/>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1"/>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1"/>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1"/>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1"/>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1"/>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1"/>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1"/>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 name="Google Shape;767;p51"/>
          <p:cNvGrpSpPr/>
          <p:nvPr/>
        </p:nvGrpSpPr>
        <p:grpSpPr>
          <a:xfrm rot="10800000">
            <a:off x="8748434" y="3267165"/>
            <a:ext cx="235623" cy="1441520"/>
            <a:chOff x="8478680" y="2824527"/>
            <a:chExt cx="235623" cy="1441520"/>
          </a:xfrm>
        </p:grpSpPr>
        <p:sp>
          <p:nvSpPr>
            <p:cNvPr id="768" name="Google Shape;768;p51"/>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1"/>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1"/>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1"/>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1"/>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1"/>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51"/>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51"/>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1"/>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51"/>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1"/>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51"/>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51"/>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51"/>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82" name="Google Shape;782;p51"/>
          <p:cNvPicPr preferRelativeResize="0"/>
          <p:nvPr/>
        </p:nvPicPr>
        <p:blipFill rotWithShape="1">
          <a:blip r:embed="rId3">
            <a:alphaModFix/>
          </a:blip>
          <a:srcRect b="-4770" l="0" r="-2762" t="374"/>
          <a:stretch/>
        </p:blipFill>
        <p:spPr>
          <a:xfrm>
            <a:off x="-225575" y="-408375"/>
            <a:ext cx="1693902" cy="1694251"/>
          </a:xfrm>
          <a:prstGeom prst="rect">
            <a:avLst/>
          </a:prstGeom>
          <a:noFill/>
          <a:ln>
            <a:noFill/>
          </a:ln>
        </p:spPr>
      </p:pic>
      <p:pic>
        <p:nvPicPr>
          <p:cNvPr id="783" name="Google Shape;783;p51"/>
          <p:cNvPicPr preferRelativeResize="0"/>
          <p:nvPr/>
        </p:nvPicPr>
        <p:blipFill rotWithShape="1">
          <a:blip r:embed="rId4">
            <a:alphaModFix/>
          </a:blip>
          <a:srcRect b="0" l="0" r="0" t="0"/>
          <a:stretch/>
        </p:blipFill>
        <p:spPr>
          <a:xfrm flipH="1">
            <a:off x="1" y="4471413"/>
            <a:ext cx="9143999" cy="989400"/>
          </a:xfrm>
          <a:prstGeom prst="rect">
            <a:avLst/>
          </a:prstGeom>
          <a:noFill/>
          <a:ln>
            <a:noFill/>
          </a:ln>
        </p:spPr>
      </p:pic>
      <p:pic>
        <p:nvPicPr>
          <p:cNvPr id="784" name="Google Shape;784;p51"/>
          <p:cNvPicPr preferRelativeResize="0"/>
          <p:nvPr/>
        </p:nvPicPr>
        <p:blipFill rotWithShape="1">
          <a:blip r:embed="rId5">
            <a:alphaModFix/>
          </a:blip>
          <a:srcRect b="0" l="0" r="0" t="0"/>
          <a:stretch/>
        </p:blipFill>
        <p:spPr>
          <a:xfrm>
            <a:off x="5646525" y="4471436"/>
            <a:ext cx="1398998" cy="692372"/>
          </a:xfrm>
          <a:prstGeom prst="rect">
            <a:avLst/>
          </a:prstGeom>
          <a:noFill/>
          <a:ln>
            <a:noFill/>
          </a:ln>
        </p:spPr>
      </p:pic>
      <p:sp>
        <p:nvSpPr>
          <p:cNvPr id="785" name="Google Shape;785;p51"/>
          <p:cNvSpPr txBox="1"/>
          <p:nvPr>
            <p:ph type="title"/>
          </p:nvPr>
        </p:nvSpPr>
        <p:spPr>
          <a:xfrm>
            <a:off x="720000" y="1770750"/>
            <a:ext cx="2311500" cy="98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7200"/>
              <a:buNone/>
              <a:defRPr sz="5200">
                <a:solidFill>
                  <a:schemeClr val="accent1"/>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786" name="Google Shape;786;p51"/>
          <p:cNvSpPr txBox="1"/>
          <p:nvPr>
            <p:ph idx="1" type="subTitle"/>
          </p:nvPr>
        </p:nvSpPr>
        <p:spPr>
          <a:xfrm>
            <a:off x="720000" y="2760150"/>
            <a:ext cx="2311500" cy="61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87" name="Google Shape;787;p51"/>
          <p:cNvSpPr txBox="1"/>
          <p:nvPr>
            <p:ph idx="2" type="title"/>
          </p:nvPr>
        </p:nvSpPr>
        <p:spPr>
          <a:xfrm>
            <a:off x="3416250" y="1770750"/>
            <a:ext cx="2311500" cy="98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7200"/>
              <a:buNone/>
              <a:defRPr sz="5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788" name="Google Shape;788;p51"/>
          <p:cNvSpPr txBox="1"/>
          <p:nvPr>
            <p:ph idx="3" type="subTitle"/>
          </p:nvPr>
        </p:nvSpPr>
        <p:spPr>
          <a:xfrm>
            <a:off x="3416250" y="2760150"/>
            <a:ext cx="2311500" cy="61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89" name="Google Shape;789;p51"/>
          <p:cNvSpPr txBox="1"/>
          <p:nvPr>
            <p:ph idx="4" type="title"/>
          </p:nvPr>
        </p:nvSpPr>
        <p:spPr>
          <a:xfrm>
            <a:off x="6112500" y="1770750"/>
            <a:ext cx="2311500" cy="98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7200"/>
              <a:buNone/>
              <a:defRPr sz="5200">
                <a:solidFill>
                  <a:schemeClr val="accent3"/>
                </a:solidFill>
              </a:defRPr>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
        <p:nvSpPr>
          <p:cNvPr id="790" name="Google Shape;790;p51"/>
          <p:cNvSpPr txBox="1"/>
          <p:nvPr>
            <p:ph idx="5" type="subTitle"/>
          </p:nvPr>
        </p:nvSpPr>
        <p:spPr>
          <a:xfrm>
            <a:off x="6112500" y="2760150"/>
            <a:ext cx="2311500" cy="612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bg>
      <p:bgPr>
        <a:blipFill>
          <a:blip r:embed="rId2">
            <a:alphaModFix/>
          </a:blip>
          <a:stretch>
            <a:fillRect/>
          </a:stretch>
        </a:blipFill>
      </p:bgPr>
    </p:bg>
    <p:spTree>
      <p:nvGrpSpPr>
        <p:cNvPr id="791" name="Shape 791"/>
        <p:cNvGrpSpPr/>
        <p:nvPr/>
      </p:nvGrpSpPr>
      <p:grpSpPr>
        <a:xfrm>
          <a:off x="0" y="0"/>
          <a:ext cx="0" cy="0"/>
          <a:chOff x="0" y="0"/>
          <a:chExt cx="0" cy="0"/>
        </a:xfrm>
      </p:grpSpPr>
      <p:pic>
        <p:nvPicPr>
          <p:cNvPr id="792" name="Google Shape;792;p52"/>
          <p:cNvPicPr preferRelativeResize="0"/>
          <p:nvPr/>
        </p:nvPicPr>
        <p:blipFill rotWithShape="1">
          <a:blip r:embed="rId3">
            <a:alphaModFix/>
          </a:blip>
          <a:srcRect b="0" l="0" r="0" t="0"/>
          <a:stretch/>
        </p:blipFill>
        <p:spPr>
          <a:xfrm>
            <a:off x="446" y="0"/>
            <a:ext cx="9143111" cy="5143502"/>
          </a:xfrm>
          <a:prstGeom prst="rect">
            <a:avLst/>
          </a:prstGeom>
          <a:noFill/>
          <a:ln>
            <a:noFill/>
          </a:ln>
        </p:spPr>
      </p:pic>
      <p:grpSp>
        <p:nvGrpSpPr>
          <p:cNvPr id="793" name="Google Shape;793;p52"/>
          <p:cNvGrpSpPr/>
          <p:nvPr/>
        </p:nvGrpSpPr>
        <p:grpSpPr>
          <a:xfrm flipH="1" rot="10800000">
            <a:off x="8639755" y="2571752"/>
            <a:ext cx="377602" cy="902290"/>
            <a:chOff x="720000" y="540000"/>
            <a:chExt cx="234900" cy="561300"/>
          </a:xfrm>
        </p:grpSpPr>
        <p:sp>
          <p:nvSpPr>
            <p:cNvPr id="794" name="Google Shape;794;p52"/>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2"/>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2"/>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2"/>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2"/>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2"/>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2"/>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52"/>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52"/>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2"/>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2"/>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52"/>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52"/>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2"/>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2"/>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2"/>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2"/>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2"/>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2"/>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2"/>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2"/>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5" name="Google Shape;815;p52"/>
          <p:cNvGrpSpPr/>
          <p:nvPr/>
        </p:nvGrpSpPr>
        <p:grpSpPr>
          <a:xfrm rot="10800000">
            <a:off x="74530" y="1130234"/>
            <a:ext cx="235623" cy="1441520"/>
            <a:chOff x="8478680" y="2824527"/>
            <a:chExt cx="235623" cy="1441520"/>
          </a:xfrm>
        </p:grpSpPr>
        <p:sp>
          <p:nvSpPr>
            <p:cNvPr id="816" name="Google Shape;816;p52"/>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2"/>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2"/>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2"/>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2"/>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2"/>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2"/>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2"/>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2"/>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2"/>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2"/>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2"/>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2"/>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2"/>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30" name="Google Shape;830;p52"/>
          <p:cNvPicPr preferRelativeResize="0"/>
          <p:nvPr/>
        </p:nvPicPr>
        <p:blipFill rotWithShape="1">
          <a:blip r:embed="rId4">
            <a:alphaModFix/>
          </a:blip>
          <a:srcRect b="0" l="0" r="0" t="0"/>
          <a:stretch/>
        </p:blipFill>
        <p:spPr>
          <a:xfrm rot="10800000">
            <a:off x="7398721" y="-450175"/>
            <a:ext cx="1870572" cy="1589972"/>
          </a:xfrm>
          <a:prstGeom prst="rect">
            <a:avLst/>
          </a:prstGeom>
          <a:noFill/>
          <a:ln>
            <a:noFill/>
          </a:ln>
        </p:spPr>
      </p:pic>
      <p:sp>
        <p:nvSpPr>
          <p:cNvPr id="831" name="Google Shape;831;p52"/>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2" name="Google Shape;832;p52"/>
          <p:cNvSpPr txBox="1"/>
          <p:nvPr>
            <p:ph idx="1" type="subTitle"/>
          </p:nvPr>
        </p:nvSpPr>
        <p:spPr>
          <a:xfrm>
            <a:off x="1795125" y="3357900"/>
            <a:ext cx="24270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833" name="Google Shape;833;p52"/>
          <p:cNvSpPr txBox="1"/>
          <p:nvPr>
            <p:ph idx="2" type="subTitle"/>
          </p:nvPr>
        </p:nvSpPr>
        <p:spPr>
          <a:xfrm>
            <a:off x="1795125" y="3786600"/>
            <a:ext cx="24270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834" name="Google Shape;834;p52"/>
          <p:cNvSpPr txBox="1"/>
          <p:nvPr>
            <p:ph idx="3" type="subTitle"/>
          </p:nvPr>
        </p:nvSpPr>
        <p:spPr>
          <a:xfrm>
            <a:off x="5893950" y="3357900"/>
            <a:ext cx="24270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835" name="Google Shape;835;p52"/>
          <p:cNvSpPr txBox="1"/>
          <p:nvPr>
            <p:ph idx="4" type="subTitle"/>
          </p:nvPr>
        </p:nvSpPr>
        <p:spPr>
          <a:xfrm>
            <a:off x="5893950" y="3786600"/>
            <a:ext cx="24270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836" name="Google Shape;836;p52"/>
          <p:cNvSpPr txBox="1"/>
          <p:nvPr>
            <p:ph idx="5" type="subTitle"/>
          </p:nvPr>
        </p:nvSpPr>
        <p:spPr>
          <a:xfrm>
            <a:off x="5893950" y="1679513"/>
            <a:ext cx="24270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837" name="Google Shape;837;p52"/>
          <p:cNvSpPr txBox="1"/>
          <p:nvPr>
            <p:ph idx="6" type="subTitle"/>
          </p:nvPr>
        </p:nvSpPr>
        <p:spPr>
          <a:xfrm>
            <a:off x="5893950" y="2108212"/>
            <a:ext cx="24270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838" name="Google Shape;838;p52"/>
          <p:cNvSpPr txBox="1"/>
          <p:nvPr>
            <p:ph idx="7" type="subTitle"/>
          </p:nvPr>
        </p:nvSpPr>
        <p:spPr>
          <a:xfrm>
            <a:off x="1795125" y="1679513"/>
            <a:ext cx="2427000" cy="428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839" name="Google Shape;839;p52"/>
          <p:cNvSpPr txBox="1"/>
          <p:nvPr>
            <p:ph idx="8" type="subTitle"/>
          </p:nvPr>
        </p:nvSpPr>
        <p:spPr>
          <a:xfrm>
            <a:off x="1795125" y="2108213"/>
            <a:ext cx="2427000" cy="51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bg>
      <p:bgPr>
        <a:blipFill>
          <a:blip r:embed="rId2">
            <a:alphaModFix/>
          </a:blip>
          <a:stretch>
            <a:fillRect/>
          </a:stretch>
        </a:blipFill>
      </p:bgPr>
    </p:bg>
    <p:spTree>
      <p:nvGrpSpPr>
        <p:cNvPr id="840" name="Shape 840"/>
        <p:cNvGrpSpPr/>
        <p:nvPr/>
      </p:nvGrpSpPr>
      <p:grpSpPr>
        <a:xfrm>
          <a:off x="0" y="0"/>
          <a:ext cx="0" cy="0"/>
          <a:chOff x="0" y="0"/>
          <a:chExt cx="0" cy="0"/>
        </a:xfrm>
      </p:grpSpPr>
      <p:grpSp>
        <p:nvGrpSpPr>
          <p:cNvPr id="841" name="Google Shape;841;p53"/>
          <p:cNvGrpSpPr/>
          <p:nvPr/>
        </p:nvGrpSpPr>
        <p:grpSpPr>
          <a:xfrm rot="5400000">
            <a:off x="-98745" y="2949652"/>
            <a:ext cx="377602" cy="902290"/>
            <a:chOff x="720000" y="540000"/>
            <a:chExt cx="234900" cy="561300"/>
          </a:xfrm>
        </p:grpSpPr>
        <p:sp>
          <p:nvSpPr>
            <p:cNvPr id="842" name="Google Shape;842;p53"/>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53"/>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53"/>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53"/>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3"/>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53"/>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3"/>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53"/>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3"/>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53"/>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53"/>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3"/>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3"/>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53"/>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53"/>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53"/>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53"/>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53"/>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3"/>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53"/>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3"/>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 name="Google Shape;863;p53"/>
          <p:cNvGrpSpPr/>
          <p:nvPr/>
        </p:nvGrpSpPr>
        <p:grpSpPr>
          <a:xfrm flipH="1" rot="10800000">
            <a:off x="8519568" y="540003"/>
            <a:ext cx="235623" cy="1441520"/>
            <a:chOff x="8478680" y="2824527"/>
            <a:chExt cx="235623" cy="1441520"/>
          </a:xfrm>
        </p:grpSpPr>
        <p:sp>
          <p:nvSpPr>
            <p:cNvPr id="864" name="Google Shape;864;p53"/>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53"/>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53"/>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53"/>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3"/>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53"/>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3"/>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53"/>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53"/>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53"/>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53"/>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53"/>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53"/>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53"/>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78" name="Google Shape;878;p53"/>
          <p:cNvPicPr preferRelativeResize="0"/>
          <p:nvPr/>
        </p:nvPicPr>
        <p:blipFill rotWithShape="1">
          <a:blip r:embed="rId3">
            <a:alphaModFix/>
          </a:blip>
          <a:srcRect b="0" l="0" r="0" t="0"/>
          <a:stretch/>
        </p:blipFill>
        <p:spPr>
          <a:xfrm flipH="1">
            <a:off x="-82752" y="-558225"/>
            <a:ext cx="1968127" cy="1609647"/>
          </a:xfrm>
          <a:prstGeom prst="rect">
            <a:avLst/>
          </a:prstGeom>
          <a:noFill/>
          <a:ln>
            <a:noFill/>
          </a:ln>
        </p:spPr>
      </p:pic>
      <p:pic>
        <p:nvPicPr>
          <p:cNvPr id="879" name="Google Shape;879;p53"/>
          <p:cNvPicPr preferRelativeResize="0"/>
          <p:nvPr/>
        </p:nvPicPr>
        <p:blipFill rotWithShape="1">
          <a:blip r:embed="rId4">
            <a:alphaModFix/>
          </a:blip>
          <a:srcRect b="0" l="0" r="0" t="0"/>
          <a:stretch/>
        </p:blipFill>
        <p:spPr>
          <a:xfrm>
            <a:off x="8519565" y="3589600"/>
            <a:ext cx="756148" cy="726101"/>
          </a:xfrm>
          <a:prstGeom prst="rect">
            <a:avLst/>
          </a:prstGeom>
          <a:noFill/>
          <a:ln>
            <a:noFill/>
          </a:ln>
        </p:spPr>
      </p:pic>
      <p:pic>
        <p:nvPicPr>
          <p:cNvPr id="880" name="Google Shape;880;p53"/>
          <p:cNvPicPr preferRelativeResize="0"/>
          <p:nvPr/>
        </p:nvPicPr>
        <p:blipFill rotWithShape="1">
          <a:blip r:embed="rId5">
            <a:alphaModFix/>
          </a:blip>
          <a:srcRect b="0" l="0" r="0" t="0"/>
          <a:stretch/>
        </p:blipFill>
        <p:spPr>
          <a:xfrm>
            <a:off x="446" y="0"/>
            <a:ext cx="9143111" cy="5143502"/>
          </a:xfrm>
          <a:prstGeom prst="rect">
            <a:avLst/>
          </a:prstGeom>
          <a:noFill/>
          <a:ln>
            <a:noFill/>
          </a:ln>
        </p:spPr>
      </p:pic>
      <p:sp>
        <p:nvSpPr>
          <p:cNvPr id="881" name="Google Shape;881;p53"/>
          <p:cNvSpPr txBox="1"/>
          <p:nvPr>
            <p:ph type="title"/>
          </p:nvPr>
        </p:nvSpPr>
        <p:spPr>
          <a:xfrm>
            <a:off x="2062950" y="445025"/>
            <a:ext cx="5018100" cy="10233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sz="77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2" name="Google Shape;882;p53"/>
          <p:cNvSpPr txBox="1"/>
          <p:nvPr>
            <p:ph idx="1" type="subTitle"/>
          </p:nvPr>
        </p:nvSpPr>
        <p:spPr>
          <a:xfrm>
            <a:off x="3025650" y="2102600"/>
            <a:ext cx="3092700" cy="320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883" name="Google Shape;883;p53"/>
          <p:cNvSpPr txBox="1"/>
          <p:nvPr>
            <p:ph idx="2" type="subTitle"/>
          </p:nvPr>
        </p:nvSpPr>
        <p:spPr>
          <a:xfrm>
            <a:off x="3358500" y="2422725"/>
            <a:ext cx="2427000" cy="9570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sp>
        <p:nvSpPr>
          <p:cNvPr id="884" name="Google Shape;884;p53"/>
          <p:cNvSpPr txBox="1"/>
          <p:nvPr/>
        </p:nvSpPr>
        <p:spPr>
          <a:xfrm>
            <a:off x="2564700" y="3679625"/>
            <a:ext cx="4014600" cy="599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300"/>
              </a:spcBef>
              <a:spcAft>
                <a:spcPts val="0"/>
              </a:spcAft>
              <a:buClr>
                <a:srgbClr val="000000"/>
              </a:buClr>
              <a:buSzPts val="1200"/>
              <a:buFont typeface="Arial"/>
              <a:buNone/>
            </a:pPr>
            <a:r>
              <a:rPr b="0" i="0" lang="fr" sz="1200" u="none" cap="none" strike="noStrike">
                <a:solidFill>
                  <a:schemeClr val="dk1"/>
                </a:solidFill>
                <a:latin typeface="Cairo"/>
                <a:ea typeface="Cairo"/>
                <a:cs typeface="Cairo"/>
                <a:sym typeface="Cairo"/>
              </a:rPr>
              <a:t>CREDITS: This presentation template was created by </a:t>
            </a:r>
            <a:r>
              <a:rPr b="1" i="0" lang="fr" sz="1200" u="none" cap="none" strike="noStrike">
                <a:solidFill>
                  <a:schemeClr val="lt1"/>
                </a:solidFill>
                <a:uFill>
                  <a:noFill/>
                </a:uFill>
                <a:latin typeface="Cairo"/>
                <a:ea typeface="Cairo"/>
                <a:cs typeface="Cairo"/>
                <a:sym typeface="Cairo"/>
                <a:hlinkClick r:id="rId6">
                  <a:extLst>
                    <a:ext uri="{A12FA001-AC4F-418D-AE19-62706E023703}">
                      <ahyp:hlinkClr val="tx"/>
                    </a:ext>
                  </a:extLst>
                </a:hlinkClick>
              </a:rPr>
              <a:t>Slidesgo</a:t>
            </a:r>
            <a:r>
              <a:rPr b="0" i="0" lang="fr" sz="1200" u="none" cap="none" strike="noStrike">
                <a:solidFill>
                  <a:schemeClr val="dk1"/>
                </a:solidFill>
                <a:latin typeface="Cairo"/>
                <a:ea typeface="Cairo"/>
                <a:cs typeface="Cairo"/>
                <a:sym typeface="Cairo"/>
              </a:rPr>
              <a:t>, including icons by </a:t>
            </a:r>
            <a:r>
              <a:rPr b="1" i="0" lang="fr" sz="1200" u="none" cap="none" strike="noStrike">
                <a:solidFill>
                  <a:schemeClr val="lt1"/>
                </a:solidFill>
                <a:uFill>
                  <a:noFill/>
                </a:uFill>
                <a:latin typeface="Cairo"/>
                <a:ea typeface="Cairo"/>
                <a:cs typeface="Cairo"/>
                <a:sym typeface="Cairo"/>
                <a:hlinkClick r:id="rId7">
                  <a:extLst>
                    <a:ext uri="{A12FA001-AC4F-418D-AE19-62706E023703}">
                      <ahyp:hlinkClr val="tx"/>
                    </a:ext>
                  </a:extLst>
                </a:hlinkClick>
              </a:rPr>
              <a:t>Flaticon</a:t>
            </a:r>
            <a:r>
              <a:rPr b="0" i="0" lang="fr" sz="1200" u="none" cap="none" strike="noStrike">
                <a:solidFill>
                  <a:schemeClr val="dk1"/>
                </a:solidFill>
                <a:latin typeface="Cairo"/>
                <a:ea typeface="Cairo"/>
                <a:cs typeface="Cairo"/>
                <a:sym typeface="Cairo"/>
              </a:rPr>
              <a:t>, and infographics &amp; images by </a:t>
            </a:r>
            <a:r>
              <a:rPr b="1" i="0" lang="fr" sz="1200" u="none" cap="none" strike="noStrike">
                <a:solidFill>
                  <a:schemeClr val="lt1"/>
                </a:solidFill>
                <a:uFill>
                  <a:noFill/>
                </a:uFill>
                <a:latin typeface="Cairo"/>
                <a:ea typeface="Cairo"/>
                <a:cs typeface="Cairo"/>
                <a:sym typeface="Cairo"/>
                <a:hlinkClick r:id="rId8">
                  <a:extLst>
                    <a:ext uri="{A12FA001-AC4F-418D-AE19-62706E023703}">
                      <ahyp:hlinkClr val="tx"/>
                    </a:ext>
                  </a:extLst>
                </a:hlinkClick>
              </a:rPr>
              <a:t>Freepik</a:t>
            </a:r>
            <a:endParaRPr b="1" i="0" sz="1200" u="none" cap="none" strike="noStrike">
              <a:solidFill>
                <a:schemeClr val="lt1"/>
              </a:solidFill>
              <a:latin typeface="Cairo"/>
              <a:ea typeface="Cairo"/>
              <a:cs typeface="Cairo"/>
              <a:sym typeface="Cair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5">
    <p:bg>
      <p:bgPr>
        <a:blipFill>
          <a:blip r:embed="rId2">
            <a:alphaModFix/>
          </a:blip>
          <a:stretch>
            <a:fillRect/>
          </a:stretch>
        </a:blipFill>
      </p:bgPr>
    </p:bg>
    <p:spTree>
      <p:nvGrpSpPr>
        <p:cNvPr id="888" name="Shape 888"/>
        <p:cNvGrpSpPr/>
        <p:nvPr/>
      </p:nvGrpSpPr>
      <p:grpSpPr>
        <a:xfrm>
          <a:off x="0" y="0"/>
          <a:ext cx="0" cy="0"/>
          <a:chOff x="0" y="0"/>
          <a:chExt cx="0" cy="0"/>
        </a:xfrm>
      </p:grpSpPr>
      <p:grpSp>
        <p:nvGrpSpPr>
          <p:cNvPr id="889" name="Google Shape;889;p40"/>
          <p:cNvGrpSpPr/>
          <p:nvPr/>
        </p:nvGrpSpPr>
        <p:grpSpPr>
          <a:xfrm flipH="1" rot="10800000">
            <a:off x="151254" y="2515602"/>
            <a:ext cx="377602" cy="902290"/>
            <a:chOff x="720000" y="540000"/>
            <a:chExt cx="234900" cy="561300"/>
          </a:xfrm>
        </p:grpSpPr>
        <p:sp>
          <p:nvSpPr>
            <p:cNvPr id="890" name="Google Shape;890;p40"/>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0"/>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0"/>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0"/>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0"/>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0"/>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0"/>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0"/>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0"/>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0"/>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0"/>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0"/>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0"/>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0"/>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0"/>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0"/>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0"/>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0"/>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0"/>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0"/>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0"/>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1" name="Google Shape;911;p40"/>
          <p:cNvGrpSpPr/>
          <p:nvPr/>
        </p:nvGrpSpPr>
        <p:grpSpPr>
          <a:xfrm rot="10800000">
            <a:off x="8841055" y="2471734"/>
            <a:ext cx="235623" cy="1441520"/>
            <a:chOff x="8478680" y="2824527"/>
            <a:chExt cx="235623" cy="1441520"/>
          </a:xfrm>
        </p:grpSpPr>
        <p:sp>
          <p:nvSpPr>
            <p:cNvPr id="912" name="Google Shape;912;p40"/>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0"/>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0"/>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0"/>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0"/>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0"/>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0"/>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0"/>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0"/>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0"/>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0"/>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0"/>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0"/>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0"/>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26" name="Google Shape;926;p40"/>
          <p:cNvPicPr preferRelativeResize="0"/>
          <p:nvPr/>
        </p:nvPicPr>
        <p:blipFill rotWithShape="1">
          <a:blip r:embed="rId3">
            <a:alphaModFix/>
          </a:blip>
          <a:srcRect b="0" l="0" r="0" t="0"/>
          <a:stretch/>
        </p:blipFill>
        <p:spPr>
          <a:xfrm rot="-831972">
            <a:off x="7284752" y="-715475"/>
            <a:ext cx="1979424" cy="1972248"/>
          </a:xfrm>
          <a:prstGeom prst="rect">
            <a:avLst/>
          </a:prstGeom>
          <a:noFill/>
          <a:ln>
            <a:noFill/>
          </a:ln>
        </p:spPr>
      </p:pic>
      <p:sp>
        <p:nvSpPr>
          <p:cNvPr id="927" name="Google Shape;927;p40"/>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pic>
        <p:nvPicPr>
          <p:cNvPr id="928" name="Google Shape;928;p40"/>
          <p:cNvPicPr preferRelativeResize="0"/>
          <p:nvPr/>
        </p:nvPicPr>
        <p:blipFill rotWithShape="1">
          <a:blip r:embed="rId4">
            <a:alphaModFix/>
          </a:blip>
          <a:srcRect b="0" l="0" r="0" t="0"/>
          <a:stretch/>
        </p:blipFill>
        <p:spPr>
          <a:xfrm>
            <a:off x="-243553" y="4273812"/>
            <a:ext cx="686649" cy="65937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29" name="Shape 929"/>
        <p:cNvGrpSpPr/>
        <p:nvPr/>
      </p:nvGrpSpPr>
      <p:grpSpPr>
        <a:xfrm>
          <a:off x="0" y="0"/>
          <a:ext cx="0" cy="0"/>
          <a:chOff x="0" y="0"/>
          <a:chExt cx="0" cy="0"/>
        </a:xfrm>
      </p:grpSpPr>
      <p:pic>
        <p:nvPicPr>
          <p:cNvPr id="930" name="Google Shape;930;p54"/>
          <p:cNvPicPr preferRelativeResize="0"/>
          <p:nvPr/>
        </p:nvPicPr>
        <p:blipFill rotWithShape="1">
          <a:blip r:embed="rId3">
            <a:alphaModFix/>
          </a:blip>
          <a:srcRect b="0" l="0" r="0" t="0"/>
          <a:stretch/>
        </p:blipFill>
        <p:spPr>
          <a:xfrm flipH="1">
            <a:off x="444" y="0"/>
            <a:ext cx="9143113" cy="5143503"/>
          </a:xfrm>
          <a:prstGeom prst="rect">
            <a:avLst/>
          </a:prstGeom>
          <a:noFill/>
          <a:ln>
            <a:noFill/>
          </a:ln>
        </p:spPr>
      </p:pic>
      <p:pic>
        <p:nvPicPr>
          <p:cNvPr id="931" name="Google Shape;931;p54"/>
          <p:cNvPicPr preferRelativeResize="0"/>
          <p:nvPr/>
        </p:nvPicPr>
        <p:blipFill rotWithShape="1">
          <a:blip r:embed="rId4">
            <a:alphaModFix/>
          </a:blip>
          <a:srcRect b="0" l="0" r="0" t="0"/>
          <a:stretch/>
        </p:blipFill>
        <p:spPr>
          <a:xfrm>
            <a:off x="7442087" y="-745875"/>
            <a:ext cx="2611923" cy="2571744"/>
          </a:xfrm>
          <a:prstGeom prst="rect">
            <a:avLst/>
          </a:prstGeom>
          <a:noFill/>
          <a:ln>
            <a:noFill/>
          </a:ln>
        </p:spPr>
      </p:pic>
      <p:grpSp>
        <p:nvGrpSpPr>
          <p:cNvPr id="932" name="Google Shape;932;p54"/>
          <p:cNvGrpSpPr/>
          <p:nvPr/>
        </p:nvGrpSpPr>
        <p:grpSpPr>
          <a:xfrm>
            <a:off x="342404" y="540014"/>
            <a:ext cx="377602" cy="902290"/>
            <a:chOff x="720000" y="540000"/>
            <a:chExt cx="234900" cy="561300"/>
          </a:xfrm>
        </p:grpSpPr>
        <p:sp>
          <p:nvSpPr>
            <p:cNvPr id="933" name="Google Shape;933;p54"/>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54"/>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54"/>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54"/>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54"/>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54"/>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54"/>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54"/>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54"/>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4"/>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54"/>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54"/>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54"/>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54"/>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54"/>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54"/>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54"/>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4"/>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54"/>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54"/>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54"/>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4" name="Google Shape;954;p54"/>
          <p:cNvGrpSpPr/>
          <p:nvPr/>
        </p:nvGrpSpPr>
        <p:grpSpPr>
          <a:xfrm>
            <a:off x="8424005" y="2824527"/>
            <a:ext cx="235623" cy="1441520"/>
            <a:chOff x="8478680" y="2824527"/>
            <a:chExt cx="235623" cy="1441520"/>
          </a:xfrm>
        </p:grpSpPr>
        <p:sp>
          <p:nvSpPr>
            <p:cNvPr id="955" name="Google Shape;955;p54"/>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54"/>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54"/>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54"/>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54"/>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54"/>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54"/>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54"/>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54"/>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54"/>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54"/>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54"/>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54"/>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54"/>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9" name="Google Shape;969;p54"/>
          <p:cNvSpPr txBox="1"/>
          <p:nvPr>
            <p:ph type="ctrTitle"/>
          </p:nvPr>
        </p:nvSpPr>
        <p:spPr>
          <a:xfrm>
            <a:off x="2310750" y="781300"/>
            <a:ext cx="4522500" cy="269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70" name="Google Shape;970;p54"/>
          <p:cNvSpPr txBox="1"/>
          <p:nvPr>
            <p:ph idx="1" type="subTitle"/>
          </p:nvPr>
        </p:nvSpPr>
        <p:spPr>
          <a:xfrm>
            <a:off x="2310750" y="3245775"/>
            <a:ext cx="4522500" cy="729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800"/>
              <a:buNone/>
              <a:defRPr sz="17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71" name="Shape 971"/>
        <p:cNvGrpSpPr/>
        <p:nvPr/>
      </p:nvGrpSpPr>
      <p:grpSpPr>
        <a:xfrm>
          <a:off x="0" y="0"/>
          <a:ext cx="0" cy="0"/>
          <a:chOff x="0" y="0"/>
          <a:chExt cx="0" cy="0"/>
        </a:xfrm>
      </p:grpSpPr>
      <p:pic>
        <p:nvPicPr>
          <p:cNvPr id="972" name="Google Shape;972;p55"/>
          <p:cNvPicPr preferRelativeResize="0"/>
          <p:nvPr/>
        </p:nvPicPr>
        <p:blipFill rotWithShape="1">
          <a:blip r:embed="rId3">
            <a:alphaModFix/>
          </a:blip>
          <a:srcRect b="0" l="0" r="0" t="0"/>
          <a:stretch/>
        </p:blipFill>
        <p:spPr>
          <a:xfrm>
            <a:off x="446" y="0"/>
            <a:ext cx="9143113" cy="5143503"/>
          </a:xfrm>
          <a:prstGeom prst="rect">
            <a:avLst/>
          </a:prstGeom>
          <a:noFill/>
          <a:ln>
            <a:noFill/>
          </a:ln>
        </p:spPr>
      </p:pic>
      <p:pic>
        <p:nvPicPr>
          <p:cNvPr id="973" name="Google Shape;973;p55"/>
          <p:cNvPicPr preferRelativeResize="0"/>
          <p:nvPr/>
        </p:nvPicPr>
        <p:blipFill rotWithShape="1">
          <a:blip r:embed="rId4">
            <a:alphaModFix/>
          </a:blip>
          <a:srcRect b="0" l="0" r="0" t="0"/>
          <a:stretch/>
        </p:blipFill>
        <p:spPr>
          <a:xfrm flipH="1">
            <a:off x="6620616" y="4125924"/>
            <a:ext cx="1803388" cy="892499"/>
          </a:xfrm>
          <a:prstGeom prst="rect">
            <a:avLst/>
          </a:prstGeom>
          <a:noFill/>
          <a:ln>
            <a:noFill/>
          </a:ln>
        </p:spPr>
      </p:pic>
      <p:pic>
        <p:nvPicPr>
          <p:cNvPr id="974" name="Google Shape;974;p55"/>
          <p:cNvPicPr preferRelativeResize="0"/>
          <p:nvPr/>
        </p:nvPicPr>
        <p:blipFill rotWithShape="1">
          <a:blip r:embed="rId5">
            <a:alphaModFix/>
          </a:blip>
          <a:srcRect b="0" l="0" r="0" t="0"/>
          <a:stretch/>
        </p:blipFill>
        <p:spPr>
          <a:xfrm>
            <a:off x="-1279500" y="-823600"/>
            <a:ext cx="3141327" cy="2987299"/>
          </a:xfrm>
          <a:prstGeom prst="rect">
            <a:avLst/>
          </a:prstGeom>
          <a:noFill/>
          <a:ln>
            <a:noFill/>
          </a:ln>
        </p:spPr>
      </p:pic>
      <p:grpSp>
        <p:nvGrpSpPr>
          <p:cNvPr id="975" name="Google Shape;975;p55"/>
          <p:cNvGrpSpPr/>
          <p:nvPr/>
        </p:nvGrpSpPr>
        <p:grpSpPr>
          <a:xfrm>
            <a:off x="8485354" y="875052"/>
            <a:ext cx="377602" cy="902290"/>
            <a:chOff x="720000" y="540000"/>
            <a:chExt cx="234900" cy="561300"/>
          </a:xfrm>
        </p:grpSpPr>
        <p:sp>
          <p:nvSpPr>
            <p:cNvPr id="976" name="Google Shape;976;p55"/>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55"/>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55"/>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55"/>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55"/>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55"/>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55"/>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55"/>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55"/>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55"/>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55"/>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55"/>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55"/>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55"/>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55"/>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55"/>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55"/>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55"/>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55"/>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55"/>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55"/>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7" name="Google Shape;997;p55"/>
          <p:cNvGrpSpPr/>
          <p:nvPr/>
        </p:nvGrpSpPr>
        <p:grpSpPr>
          <a:xfrm flipH="1" rot="10800000">
            <a:off x="413118" y="2824090"/>
            <a:ext cx="235623" cy="1441520"/>
            <a:chOff x="8478680" y="2824527"/>
            <a:chExt cx="235623" cy="1441520"/>
          </a:xfrm>
        </p:grpSpPr>
        <p:sp>
          <p:nvSpPr>
            <p:cNvPr id="998" name="Google Shape;998;p55"/>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55"/>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55"/>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55"/>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55"/>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55"/>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55"/>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55"/>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55"/>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55"/>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55"/>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55"/>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55"/>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55"/>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2" name="Google Shape;1012;p55"/>
          <p:cNvSpPr txBox="1"/>
          <p:nvPr>
            <p:ph type="title"/>
          </p:nvPr>
        </p:nvSpPr>
        <p:spPr>
          <a:xfrm>
            <a:off x="2549400" y="2471900"/>
            <a:ext cx="4045200" cy="892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4200"/>
              <a:buNone/>
              <a:defRPr sz="4200">
                <a:solidFill>
                  <a:schemeClr val="lt1"/>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13" name="Google Shape;1013;p55"/>
          <p:cNvSpPr txBox="1"/>
          <p:nvPr>
            <p:ph idx="1" type="subTitle"/>
          </p:nvPr>
        </p:nvSpPr>
        <p:spPr>
          <a:xfrm>
            <a:off x="2549400" y="3364400"/>
            <a:ext cx="4045200" cy="701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14" name="Google Shape;1014;p55"/>
          <p:cNvSpPr txBox="1"/>
          <p:nvPr>
            <p:ph idx="2" type="title"/>
          </p:nvPr>
        </p:nvSpPr>
        <p:spPr>
          <a:xfrm>
            <a:off x="4163550" y="1208200"/>
            <a:ext cx="816900" cy="955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7200"/>
              <a:buNone/>
              <a:defRPr sz="7200"/>
            </a:lvl1pPr>
            <a:lvl2pPr lvl="1" rtl="0" algn="ctr">
              <a:lnSpc>
                <a:spcPct val="100000"/>
              </a:lnSpc>
              <a:spcBef>
                <a:spcPts val="0"/>
              </a:spcBef>
              <a:spcAft>
                <a:spcPts val="0"/>
              </a:spcAft>
              <a:buSzPts val="7200"/>
              <a:buNone/>
              <a:defRPr sz="7200"/>
            </a:lvl2pPr>
            <a:lvl3pPr lvl="2" rtl="0" algn="ctr">
              <a:lnSpc>
                <a:spcPct val="100000"/>
              </a:lnSpc>
              <a:spcBef>
                <a:spcPts val="0"/>
              </a:spcBef>
              <a:spcAft>
                <a:spcPts val="0"/>
              </a:spcAft>
              <a:buSzPts val="7200"/>
              <a:buNone/>
              <a:defRPr sz="7200"/>
            </a:lvl3pPr>
            <a:lvl4pPr lvl="3" rtl="0" algn="ctr">
              <a:lnSpc>
                <a:spcPct val="100000"/>
              </a:lnSpc>
              <a:spcBef>
                <a:spcPts val="0"/>
              </a:spcBef>
              <a:spcAft>
                <a:spcPts val="0"/>
              </a:spcAft>
              <a:buSzPts val="7200"/>
              <a:buNone/>
              <a:defRPr sz="7200"/>
            </a:lvl4pPr>
            <a:lvl5pPr lvl="4" rtl="0" algn="ctr">
              <a:lnSpc>
                <a:spcPct val="100000"/>
              </a:lnSpc>
              <a:spcBef>
                <a:spcPts val="0"/>
              </a:spcBef>
              <a:spcAft>
                <a:spcPts val="0"/>
              </a:spcAft>
              <a:buSzPts val="7200"/>
              <a:buNone/>
              <a:defRPr sz="7200"/>
            </a:lvl5pPr>
            <a:lvl6pPr lvl="5" rtl="0" algn="ctr">
              <a:lnSpc>
                <a:spcPct val="100000"/>
              </a:lnSpc>
              <a:spcBef>
                <a:spcPts val="0"/>
              </a:spcBef>
              <a:spcAft>
                <a:spcPts val="0"/>
              </a:spcAft>
              <a:buSzPts val="7200"/>
              <a:buNone/>
              <a:defRPr sz="7200"/>
            </a:lvl6pPr>
            <a:lvl7pPr lvl="6" rtl="0" algn="ctr">
              <a:lnSpc>
                <a:spcPct val="100000"/>
              </a:lnSpc>
              <a:spcBef>
                <a:spcPts val="0"/>
              </a:spcBef>
              <a:spcAft>
                <a:spcPts val="0"/>
              </a:spcAft>
              <a:buSzPts val="7200"/>
              <a:buNone/>
              <a:defRPr sz="7200"/>
            </a:lvl7pPr>
            <a:lvl8pPr lvl="7" rtl="0" algn="ctr">
              <a:lnSpc>
                <a:spcPct val="100000"/>
              </a:lnSpc>
              <a:spcBef>
                <a:spcPts val="0"/>
              </a:spcBef>
              <a:spcAft>
                <a:spcPts val="0"/>
              </a:spcAft>
              <a:buSzPts val="7200"/>
              <a:buNone/>
              <a:defRPr sz="7200"/>
            </a:lvl8pPr>
            <a:lvl9pPr lvl="8" rtl="0" algn="ctr">
              <a:lnSpc>
                <a:spcPct val="100000"/>
              </a:lnSpc>
              <a:spcBef>
                <a:spcPts val="0"/>
              </a:spcBef>
              <a:spcAft>
                <a:spcPts val="0"/>
              </a:spcAft>
              <a:buSzPts val="7200"/>
              <a:buNone/>
              <a:defRPr sz="7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015" name="Shape 1015"/>
        <p:cNvGrpSpPr/>
        <p:nvPr/>
      </p:nvGrpSpPr>
      <p:grpSpPr>
        <a:xfrm>
          <a:off x="0" y="0"/>
          <a:ext cx="0" cy="0"/>
          <a:chOff x="0" y="0"/>
          <a:chExt cx="0" cy="0"/>
        </a:xfrm>
      </p:grpSpPr>
      <p:pic>
        <p:nvPicPr>
          <p:cNvPr id="1016" name="Google Shape;1016;p56"/>
          <p:cNvPicPr preferRelativeResize="0"/>
          <p:nvPr/>
        </p:nvPicPr>
        <p:blipFill rotWithShape="1">
          <a:blip r:embed="rId3">
            <a:alphaModFix/>
          </a:blip>
          <a:srcRect b="0" l="0" r="0" t="0"/>
          <a:stretch/>
        </p:blipFill>
        <p:spPr>
          <a:xfrm>
            <a:off x="446" y="0"/>
            <a:ext cx="9143113" cy="5143503"/>
          </a:xfrm>
          <a:prstGeom prst="rect">
            <a:avLst/>
          </a:prstGeom>
          <a:noFill/>
          <a:ln>
            <a:noFill/>
          </a:ln>
        </p:spPr>
      </p:pic>
      <p:pic>
        <p:nvPicPr>
          <p:cNvPr id="1017" name="Google Shape;1017;p56"/>
          <p:cNvPicPr preferRelativeResize="0"/>
          <p:nvPr/>
        </p:nvPicPr>
        <p:blipFill rotWithShape="1">
          <a:blip r:embed="rId4">
            <a:alphaModFix/>
          </a:blip>
          <a:srcRect b="0" l="0" r="0" t="0"/>
          <a:stretch/>
        </p:blipFill>
        <p:spPr>
          <a:xfrm flipH="1">
            <a:off x="7803131" y="-781925"/>
            <a:ext cx="2305275" cy="1885378"/>
          </a:xfrm>
          <a:prstGeom prst="rect">
            <a:avLst/>
          </a:prstGeom>
          <a:noFill/>
          <a:ln>
            <a:noFill/>
          </a:ln>
        </p:spPr>
      </p:pic>
      <p:sp>
        <p:nvSpPr>
          <p:cNvPr id="1018" name="Google Shape;1018;p56"/>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19" name="Google Shape;1019;p56"/>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04800" lvl="0" marL="457200" rtl="0" algn="l">
              <a:lnSpc>
                <a:spcPct val="100000"/>
              </a:lnSpc>
              <a:spcBef>
                <a:spcPts val="0"/>
              </a:spcBef>
              <a:spcAft>
                <a:spcPts val="0"/>
              </a:spcAft>
              <a:buClr>
                <a:schemeClr val="lt1"/>
              </a:buClr>
              <a:buSzPts val="1200"/>
              <a:buFont typeface="Livvic"/>
              <a:buChar char="●"/>
              <a:defRPr sz="1200"/>
            </a:lvl1pPr>
            <a:lvl2pPr indent="-304800" lvl="1" marL="914400" rtl="0" algn="l">
              <a:lnSpc>
                <a:spcPct val="115000"/>
              </a:lnSpc>
              <a:spcBef>
                <a:spcPts val="1600"/>
              </a:spcBef>
              <a:spcAft>
                <a:spcPts val="0"/>
              </a:spcAft>
              <a:buClr>
                <a:srgbClr val="434343"/>
              </a:buClr>
              <a:buSzPts val="1200"/>
              <a:buFont typeface="Roboto Condensed"/>
              <a:buChar char="○"/>
              <a:defRPr/>
            </a:lvl2pPr>
            <a:lvl3pPr indent="-304800" lvl="2" marL="1371600" rtl="0" algn="l">
              <a:lnSpc>
                <a:spcPct val="115000"/>
              </a:lnSpc>
              <a:spcBef>
                <a:spcPts val="1600"/>
              </a:spcBef>
              <a:spcAft>
                <a:spcPts val="0"/>
              </a:spcAft>
              <a:buClr>
                <a:srgbClr val="434343"/>
              </a:buClr>
              <a:buSzPts val="1200"/>
              <a:buFont typeface="Roboto Condensed"/>
              <a:buChar char="■"/>
              <a:defRPr/>
            </a:lvl3pPr>
            <a:lvl4pPr indent="-304800" lvl="3" marL="1828800" rtl="0" algn="l">
              <a:lnSpc>
                <a:spcPct val="115000"/>
              </a:lnSpc>
              <a:spcBef>
                <a:spcPts val="1600"/>
              </a:spcBef>
              <a:spcAft>
                <a:spcPts val="0"/>
              </a:spcAft>
              <a:buClr>
                <a:srgbClr val="434343"/>
              </a:buClr>
              <a:buSzPts val="1200"/>
              <a:buFont typeface="Roboto Condensed"/>
              <a:buChar char="●"/>
              <a:defRPr/>
            </a:lvl4pPr>
            <a:lvl5pPr indent="-304800" lvl="4" marL="2286000" rtl="0" algn="l">
              <a:lnSpc>
                <a:spcPct val="115000"/>
              </a:lnSpc>
              <a:spcBef>
                <a:spcPts val="1600"/>
              </a:spcBef>
              <a:spcAft>
                <a:spcPts val="0"/>
              </a:spcAft>
              <a:buClr>
                <a:srgbClr val="434343"/>
              </a:buClr>
              <a:buSzPts val="1200"/>
              <a:buFont typeface="Roboto Condensed"/>
              <a:buChar char="○"/>
              <a:defRPr/>
            </a:lvl5pPr>
            <a:lvl6pPr indent="-304800" lvl="5" marL="2743200" rtl="0" algn="l">
              <a:lnSpc>
                <a:spcPct val="115000"/>
              </a:lnSpc>
              <a:spcBef>
                <a:spcPts val="1600"/>
              </a:spcBef>
              <a:spcAft>
                <a:spcPts val="0"/>
              </a:spcAft>
              <a:buClr>
                <a:srgbClr val="434343"/>
              </a:buClr>
              <a:buSzPts val="1200"/>
              <a:buFont typeface="Roboto Condensed"/>
              <a:buChar char="■"/>
              <a:defRPr/>
            </a:lvl6pPr>
            <a:lvl7pPr indent="-304800" lvl="6" marL="3200400" rtl="0" algn="l">
              <a:lnSpc>
                <a:spcPct val="115000"/>
              </a:lnSpc>
              <a:spcBef>
                <a:spcPts val="1600"/>
              </a:spcBef>
              <a:spcAft>
                <a:spcPts val="0"/>
              </a:spcAft>
              <a:buClr>
                <a:srgbClr val="434343"/>
              </a:buClr>
              <a:buSzPts val="1200"/>
              <a:buFont typeface="Roboto Condensed"/>
              <a:buChar char="●"/>
              <a:defRPr/>
            </a:lvl7pPr>
            <a:lvl8pPr indent="-304800" lvl="7" marL="3657600" rtl="0" algn="l">
              <a:lnSpc>
                <a:spcPct val="115000"/>
              </a:lnSpc>
              <a:spcBef>
                <a:spcPts val="1600"/>
              </a:spcBef>
              <a:spcAft>
                <a:spcPts val="0"/>
              </a:spcAft>
              <a:buClr>
                <a:srgbClr val="434343"/>
              </a:buClr>
              <a:buSzPts val="1200"/>
              <a:buFont typeface="Roboto Condensed"/>
              <a:buChar char="○"/>
              <a:defRPr/>
            </a:lvl8pPr>
            <a:lvl9pPr indent="-304800" lvl="8" marL="4114800" rtl="0" algn="l">
              <a:lnSpc>
                <a:spcPct val="115000"/>
              </a:lnSpc>
              <a:spcBef>
                <a:spcPts val="1600"/>
              </a:spcBef>
              <a:spcAft>
                <a:spcPts val="1600"/>
              </a:spcAft>
              <a:buClr>
                <a:srgbClr val="434343"/>
              </a:buClr>
              <a:buSzPts val="1200"/>
              <a:buFont typeface="Roboto Condensed"/>
              <a:buChar char="■"/>
              <a:defRPr/>
            </a:lvl9pPr>
          </a:lstStyle>
          <a:p/>
        </p:txBody>
      </p:sp>
      <p:grpSp>
        <p:nvGrpSpPr>
          <p:cNvPr id="1020" name="Google Shape;1020;p56"/>
          <p:cNvGrpSpPr/>
          <p:nvPr/>
        </p:nvGrpSpPr>
        <p:grpSpPr>
          <a:xfrm>
            <a:off x="8614104" y="2996464"/>
            <a:ext cx="377602" cy="902290"/>
            <a:chOff x="720000" y="540000"/>
            <a:chExt cx="234900" cy="561300"/>
          </a:xfrm>
        </p:grpSpPr>
        <p:sp>
          <p:nvSpPr>
            <p:cNvPr id="1021" name="Google Shape;1021;p56"/>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56"/>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56"/>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56"/>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56"/>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56"/>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56"/>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56"/>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56"/>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56"/>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56"/>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56"/>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56"/>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56"/>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56"/>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56"/>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56"/>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56"/>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56"/>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56"/>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56"/>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042" name="Shape 1042"/>
        <p:cNvGrpSpPr/>
        <p:nvPr/>
      </p:nvGrpSpPr>
      <p:grpSpPr>
        <a:xfrm>
          <a:off x="0" y="0"/>
          <a:ext cx="0" cy="0"/>
          <a:chOff x="0" y="0"/>
          <a:chExt cx="0" cy="0"/>
        </a:xfrm>
      </p:grpSpPr>
      <p:grpSp>
        <p:nvGrpSpPr>
          <p:cNvPr id="1043" name="Google Shape;1043;p57"/>
          <p:cNvGrpSpPr/>
          <p:nvPr/>
        </p:nvGrpSpPr>
        <p:grpSpPr>
          <a:xfrm flipH="1" rot="-5400000">
            <a:off x="-164520" y="2120613"/>
            <a:ext cx="377602" cy="902290"/>
            <a:chOff x="720000" y="540000"/>
            <a:chExt cx="234900" cy="561300"/>
          </a:xfrm>
        </p:grpSpPr>
        <p:sp>
          <p:nvSpPr>
            <p:cNvPr id="1044" name="Google Shape;1044;p57"/>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57"/>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57"/>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57"/>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57"/>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57"/>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57"/>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57"/>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57"/>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57"/>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57"/>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57"/>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57"/>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57"/>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57"/>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57"/>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57"/>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57"/>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57"/>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57"/>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57"/>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5" name="Google Shape;1065;p57"/>
          <p:cNvGrpSpPr/>
          <p:nvPr/>
        </p:nvGrpSpPr>
        <p:grpSpPr>
          <a:xfrm flipH="1" rot="10800000">
            <a:off x="8693118" y="2813422"/>
            <a:ext cx="235623" cy="1441520"/>
            <a:chOff x="8478680" y="2824527"/>
            <a:chExt cx="235623" cy="1441520"/>
          </a:xfrm>
        </p:grpSpPr>
        <p:sp>
          <p:nvSpPr>
            <p:cNvPr id="1066" name="Google Shape;1066;p57"/>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57"/>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57"/>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57"/>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57"/>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57"/>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57"/>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57"/>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57"/>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57"/>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57"/>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57"/>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57"/>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57"/>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80" name="Google Shape;1080;p57"/>
          <p:cNvPicPr preferRelativeResize="0"/>
          <p:nvPr/>
        </p:nvPicPr>
        <p:blipFill rotWithShape="1">
          <a:blip r:embed="rId3">
            <a:alphaModFix/>
          </a:blip>
          <a:srcRect b="0" l="0" r="0" t="0"/>
          <a:stretch/>
        </p:blipFill>
        <p:spPr>
          <a:xfrm>
            <a:off x="7789567" y="-511200"/>
            <a:ext cx="1665901" cy="1528925"/>
          </a:xfrm>
          <a:prstGeom prst="rect">
            <a:avLst/>
          </a:prstGeom>
          <a:noFill/>
          <a:ln>
            <a:noFill/>
          </a:ln>
        </p:spPr>
      </p:pic>
      <p:sp>
        <p:nvSpPr>
          <p:cNvPr id="1081" name="Google Shape;1081;p57"/>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82" name="Google Shape;1082;p57"/>
          <p:cNvSpPr txBox="1"/>
          <p:nvPr>
            <p:ph idx="1" type="subTitle"/>
          </p:nvPr>
        </p:nvSpPr>
        <p:spPr>
          <a:xfrm>
            <a:off x="1354400" y="2706050"/>
            <a:ext cx="2518500" cy="469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2pPr>
            <a:lvl3pPr lvl="2"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3pPr>
            <a:lvl4pPr lvl="3"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4pPr>
            <a:lvl5pPr lvl="4"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5pPr>
            <a:lvl6pPr lvl="5"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6pPr>
            <a:lvl7pPr lvl="6"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7pPr>
            <a:lvl8pPr lvl="7"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8pPr>
            <a:lvl9pPr lvl="8"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9pPr>
          </a:lstStyle>
          <a:p/>
        </p:txBody>
      </p:sp>
      <p:sp>
        <p:nvSpPr>
          <p:cNvPr id="1083" name="Google Shape;1083;p57"/>
          <p:cNvSpPr txBox="1"/>
          <p:nvPr>
            <p:ph idx="2" type="subTitle"/>
          </p:nvPr>
        </p:nvSpPr>
        <p:spPr>
          <a:xfrm>
            <a:off x="1354413" y="3175850"/>
            <a:ext cx="2518500" cy="93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84" name="Google Shape;1084;p57"/>
          <p:cNvSpPr txBox="1"/>
          <p:nvPr>
            <p:ph idx="3" type="subTitle"/>
          </p:nvPr>
        </p:nvSpPr>
        <p:spPr>
          <a:xfrm>
            <a:off x="5271075" y="2706050"/>
            <a:ext cx="2518500" cy="469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2pPr>
            <a:lvl3pPr lvl="2"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3pPr>
            <a:lvl4pPr lvl="3"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4pPr>
            <a:lvl5pPr lvl="4"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5pPr>
            <a:lvl6pPr lvl="5"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6pPr>
            <a:lvl7pPr lvl="6"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7pPr>
            <a:lvl8pPr lvl="7"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8pPr>
            <a:lvl9pPr lvl="8" rtl="0" algn="ctr">
              <a:lnSpc>
                <a:spcPct val="100000"/>
              </a:lnSpc>
              <a:spcBef>
                <a:spcPts val="0"/>
              </a:spcBef>
              <a:spcAft>
                <a:spcPts val="0"/>
              </a:spcAft>
              <a:buClr>
                <a:schemeClr val="lt1"/>
              </a:buClr>
              <a:buSzPts val="2200"/>
              <a:buFont typeface="Pathway Gothic One"/>
              <a:buNone/>
              <a:defRPr b="1" sz="2200">
                <a:solidFill>
                  <a:schemeClr val="lt1"/>
                </a:solidFill>
                <a:latin typeface="Pathway Gothic One"/>
                <a:ea typeface="Pathway Gothic One"/>
                <a:cs typeface="Pathway Gothic One"/>
                <a:sym typeface="Pathway Gothic One"/>
              </a:defRPr>
            </a:lvl9pPr>
          </a:lstStyle>
          <a:p/>
        </p:txBody>
      </p:sp>
      <p:sp>
        <p:nvSpPr>
          <p:cNvPr id="1085" name="Google Shape;1085;p57"/>
          <p:cNvSpPr txBox="1"/>
          <p:nvPr>
            <p:ph idx="4" type="subTitle"/>
          </p:nvPr>
        </p:nvSpPr>
        <p:spPr>
          <a:xfrm>
            <a:off x="5271088" y="3175850"/>
            <a:ext cx="2518500" cy="933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pic>
        <p:nvPicPr>
          <p:cNvPr id="1086" name="Google Shape;1086;p57"/>
          <p:cNvPicPr preferRelativeResize="0"/>
          <p:nvPr/>
        </p:nvPicPr>
        <p:blipFill rotWithShape="1">
          <a:blip r:embed="rId4">
            <a:alphaModFix/>
          </a:blip>
          <a:srcRect b="0" l="0" r="0" t="0"/>
          <a:stretch/>
        </p:blipFill>
        <p:spPr>
          <a:xfrm flipH="1">
            <a:off x="0" y="4603500"/>
            <a:ext cx="9144000" cy="93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0"/>
          <p:cNvPicPr preferRelativeResize="0"/>
          <p:nvPr/>
        </p:nvPicPr>
        <p:blipFill rotWithShape="1">
          <a:blip r:embed="rId3">
            <a:alphaModFix/>
          </a:blip>
          <a:srcRect b="0" l="0" r="0" t="0"/>
          <a:stretch/>
        </p:blipFill>
        <p:spPr>
          <a:xfrm>
            <a:off x="446" y="0"/>
            <a:ext cx="9143111" cy="5143502"/>
          </a:xfrm>
          <a:prstGeom prst="rect">
            <a:avLst/>
          </a:prstGeom>
          <a:noFill/>
          <a:ln>
            <a:noFill/>
          </a:ln>
        </p:spPr>
      </p:pic>
      <p:pic>
        <p:nvPicPr>
          <p:cNvPr id="110" name="Google Shape;110;p30"/>
          <p:cNvPicPr preferRelativeResize="0"/>
          <p:nvPr/>
        </p:nvPicPr>
        <p:blipFill rotWithShape="1">
          <a:blip r:embed="rId4">
            <a:alphaModFix/>
          </a:blip>
          <a:srcRect b="0" l="0" r="0" t="0"/>
          <a:stretch/>
        </p:blipFill>
        <p:spPr>
          <a:xfrm flipH="1">
            <a:off x="6620617" y="4125924"/>
            <a:ext cx="1803387" cy="892500"/>
          </a:xfrm>
          <a:prstGeom prst="rect">
            <a:avLst/>
          </a:prstGeom>
          <a:noFill/>
          <a:ln>
            <a:noFill/>
          </a:ln>
        </p:spPr>
      </p:pic>
      <p:pic>
        <p:nvPicPr>
          <p:cNvPr id="111" name="Google Shape;111;p30"/>
          <p:cNvPicPr preferRelativeResize="0"/>
          <p:nvPr/>
        </p:nvPicPr>
        <p:blipFill rotWithShape="1">
          <a:blip r:embed="rId5">
            <a:alphaModFix/>
          </a:blip>
          <a:srcRect b="0" l="0" r="0" t="0"/>
          <a:stretch/>
        </p:blipFill>
        <p:spPr>
          <a:xfrm>
            <a:off x="-1279500" y="-823600"/>
            <a:ext cx="3141327" cy="2987299"/>
          </a:xfrm>
          <a:prstGeom prst="rect">
            <a:avLst/>
          </a:prstGeom>
          <a:noFill/>
          <a:ln>
            <a:noFill/>
          </a:ln>
        </p:spPr>
      </p:pic>
      <p:grpSp>
        <p:nvGrpSpPr>
          <p:cNvPr id="112" name="Google Shape;112;p30"/>
          <p:cNvGrpSpPr/>
          <p:nvPr/>
        </p:nvGrpSpPr>
        <p:grpSpPr>
          <a:xfrm>
            <a:off x="8485355" y="875052"/>
            <a:ext cx="377602" cy="902290"/>
            <a:chOff x="720000" y="540000"/>
            <a:chExt cx="234900" cy="561300"/>
          </a:xfrm>
        </p:grpSpPr>
        <p:sp>
          <p:nvSpPr>
            <p:cNvPr id="113" name="Google Shape;113;p30"/>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0"/>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0"/>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0"/>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0"/>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0"/>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0"/>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0"/>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0"/>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0"/>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0"/>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0"/>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0"/>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0"/>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0"/>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0"/>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0"/>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0"/>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0"/>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0"/>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0"/>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30"/>
          <p:cNvGrpSpPr/>
          <p:nvPr/>
        </p:nvGrpSpPr>
        <p:grpSpPr>
          <a:xfrm flipH="1" rot="10800000">
            <a:off x="413118" y="2824090"/>
            <a:ext cx="235623" cy="1441520"/>
            <a:chOff x="8478680" y="2824527"/>
            <a:chExt cx="235623" cy="1441520"/>
          </a:xfrm>
        </p:grpSpPr>
        <p:sp>
          <p:nvSpPr>
            <p:cNvPr id="135" name="Google Shape;135;p30"/>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0"/>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0"/>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0"/>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0"/>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0"/>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0"/>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0"/>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0"/>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0"/>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0"/>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0"/>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0"/>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0"/>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 name="Google Shape;149;p30"/>
          <p:cNvSpPr txBox="1"/>
          <p:nvPr>
            <p:ph type="title"/>
          </p:nvPr>
        </p:nvSpPr>
        <p:spPr>
          <a:xfrm>
            <a:off x="2549400" y="2471900"/>
            <a:ext cx="4045200" cy="892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4200"/>
              <a:buNone/>
              <a:defRPr sz="42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50" name="Google Shape;150;p30"/>
          <p:cNvSpPr txBox="1"/>
          <p:nvPr>
            <p:ph idx="1" type="subTitle"/>
          </p:nvPr>
        </p:nvSpPr>
        <p:spPr>
          <a:xfrm>
            <a:off x="2549400" y="3364400"/>
            <a:ext cx="4045200" cy="701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51" name="Google Shape;151;p30"/>
          <p:cNvSpPr txBox="1"/>
          <p:nvPr>
            <p:ph idx="2" type="title"/>
          </p:nvPr>
        </p:nvSpPr>
        <p:spPr>
          <a:xfrm>
            <a:off x="4163550" y="1208200"/>
            <a:ext cx="816900" cy="955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087" name="Shape 1087"/>
        <p:cNvGrpSpPr/>
        <p:nvPr/>
      </p:nvGrpSpPr>
      <p:grpSpPr>
        <a:xfrm>
          <a:off x="0" y="0"/>
          <a:ext cx="0" cy="0"/>
          <a:chOff x="0" y="0"/>
          <a:chExt cx="0" cy="0"/>
        </a:xfrm>
      </p:grpSpPr>
      <p:sp>
        <p:nvSpPr>
          <p:cNvPr id="1088" name="Google Shape;1088;p58"/>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grpSp>
        <p:nvGrpSpPr>
          <p:cNvPr id="1089" name="Google Shape;1089;p58"/>
          <p:cNvGrpSpPr/>
          <p:nvPr/>
        </p:nvGrpSpPr>
        <p:grpSpPr>
          <a:xfrm>
            <a:off x="84079" y="1538202"/>
            <a:ext cx="377602" cy="902290"/>
            <a:chOff x="720000" y="540000"/>
            <a:chExt cx="234900" cy="561300"/>
          </a:xfrm>
        </p:grpSpPr>
        <p:sp>
          <p:nvSpPr>
            <p:cNvPr id="1090" name="Google Shape;1090;p58"/>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58"/>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58"/>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58"/>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58"/>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58"/>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58"/>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58"/>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58"/>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58"/>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58"/>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58"/>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58"/>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58"/>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58"/>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58"/>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58"/>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58"/>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58"/>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58"/>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58"/>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1" name="Google Shape;1111;p58"/>
          <p:cNvGrpSpPr/>
          <p:nvPr/>
        </p:nvGrpSpPr>
        <p:grpSpPr>
          <a:xfrm>
            <a:off x="8866318" y="3162339"/>
            <a:ext cx="235623" cy="1441520"/>
            <a:chOff x="8478680" y="2824527"/>
            <a:chExt cx="235623" cy="1441520"/>
          </a:xfrm>
        </p:grpSpPr>
        <p:sp>
          <p:nvSpPr>
            <p:cNvPr id="1112" name="Google Shape;1112;p58"/>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58"/>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58"/>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58"/>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58"/>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58"/>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58"/>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58"/>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58"/>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58"/>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58"/>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58"/>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58"/>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58"/>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26" name="Google Shape;1126;p58"/>
          <p:cNvPicPr preferRelativeResize="0"/>
          <p:nvPr/>
        </p:nvPicPr>
        <p:blipFill rotWithShape="1">
          <a:blip r:embed="rId3">
            <a:alphaModFix/>
          </a:blip>
          <a:srcRect b="0" l="0" r="0" t="0"/>
          <a:stretch/>
        </p:blipFill>
        <p:spPr>
          <a:xfrm>
            <a:off x="8697559" y="158326"/>
            <a:ext cx="446440" cy="428699"/>
          </a:xfrm>
          <a:prstGeom prst="rect">
            <a:avLst/>
          </a:prstGeom>
          <a:noFill/>
          <a:ln>
            <a:noFill/>
          </a:ln>
        </p:spPr>
      </p:pic>
      <p:pic>
        <p:nvPicPr>
          <p:cNvPr id="1127" name="Google Shape;1127;p58"/>
          <p:cNvPicPr preferRelativeResize="0"/>
          <p:nvPr/>
        </p:nvPicPr>
        <p:blipFill rotWithShape="1">
          <a:blip r:embed="rId4">
            <a:alphaModFix/>
          </a:blip>
          <a:srcRect b="0" l="0" r="0" t="0"/>
          <a:stretch/>
        </p:blipFill>
        <p:spPr>
          <a:xfrm>
            <a:off x="8040362" y="-315275"/>
            <a:ext cx="902519" cy="90229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128" name="Shape 1128"/>
        <p:cNvGrpSpPr/>
        <p:nvPr/>
      </p:nvGrpSpPr>
      <p:grpSpPr>
        <a:xfrm>
          <a:off x="0" y="0"/>
          <a:ext cx="0" cy="0"/>
          <a:chOff x="0" y="0"/>
          <a:chExt cx="0" cy="0"/>
        </a:xfrm>
      </p:grpSpPr>
      <p:sp>
        <p:nvSpPr>
          <p:cNvPr id="1129" name="Google Shape;1129;p59"/>
          <p:cNvSpPr txBox="1"/>
          <p:nvPr>
            <p:ph type="title"/>
          </p:nvPr>
        </p:nvSpPr>
        <p:spPr>
          <a:xfrm>
            <a:off x="720000" y="1285575"/>
            <a:ext cx="3224400" cy="84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solidFill>
                  <a:schemeClr val="lt1"/>
                </a:solidFill>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130" name="Google Shape;1130;p59"/>
          <p:cNvSpPr txBox="1"/>
          <p:nvPr>
            <p:ph idx="1" type="subTitle"/>
          </p:nvPr>
        </p:nvSpPr>
        <p:spPr>
          <a:xfrm>
            <a:off x="720000" y="2127550"/>
            <a:ext cx="3224400" cy="1730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grpSp>
        <p:nvGrpSpPr>
          <p:cNvPr id="1131" name="Google Shape;1131;p59"/>
          <p:cNvGrpSpPr/>
          <p:nvPr/>
        </p:nvGrpSpPr>
        <p:grpSpPr>
          <a:xfrm>
            <a:off x="184254" y="88852"/>
            <a:ext cx="377602" cy="902290"/>
            <a:chOff x="720000" y="540000"/>
            <a:chExt cx="234900" cy="561300"/>
          </a:xfrm>
        </p:grpSpPr>
        <p:sp>
          <p:nvSpPr>
            <p:cNvPr id="1132" name="Google Shape;1132;p59"/>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59"/>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59"/>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59"/>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59"/>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59"/>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59"/>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59"/>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59"/>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59"/>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59"/>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59"/>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59"/>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59"/>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59"/>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59"/>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59"/>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59"/>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59"/>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59"/>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59"/>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3" name="Google Shape;1153;p59"/>
          <p:cNvGrpSpPr/>
          <p:nvPr/>
        </p:nvGrpSpPr>
        <p:grpSpPr>
          <a:xfrm flipH="1" rot="10800000">
            <a:off x="8614918" y="3510465"/>
            <a:ext cx="235623" cy="1441520"/>
            <a:chOff x="8478680" y="2824527"/>
            <a:chExt cx="235623" cy="1441520"/>
          </a:xfrm>
        </p:grpSpPr>
        <p:sp>
          <p:nvSpPr>
            <p:cNvPr id="1154" name="Google Shape;1154;p59"/>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59"/>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59"/>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59"/>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59"/>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59"/>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59"/>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59"/>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59"/>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59"/>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59"/>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59"/>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59"/>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59"/>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68" name="Google Shape;1168;p59"/>
          <p:cNvPicPr preferRelativeResize="0"/>
          <p:nvPr/>
        </p:nvPicPr>
        <p:blipFill rotWithShape="1">
          <a:blip r:embed="rId3">
            <a:alphaModFix/>
          </a:blip>
          <a:srcRect b="0" l="0" r="0" t="0"/>
          <a:stretch/>
        </p:blipFill>
        <p:spPr>
          <a:xfrm rot="-5400000">
            <a:off x="7155275" y="-933650"/>
            <a:ext cx="2288973" cy="225374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169" name="Shape 1169"/>
        <p:cNvGrpSpPr/>
        <p:nvPr/>
      </p:nvGrpSpPr>
      <p:grpSpPr>
        <a:xfrm>
          <a:off x="0" y="0"/>
          <a:ext cx="0" cy="0"/>
          <a:chOff x="0" y="0"/>
          <a:chExt cx="0" cy="0"/>
        </a:xfrm>
      </p:grpSpPr>
      <p:pic>
        <p:nvPicPr>
          <p:cNvPr id="1170" name="Google Shape;1170;p60"/>
          <p:cNvPicPr preferRelativeResize="0"/>
          <p:nvPr/>
        </p:nvPicPr>
        <p:blipFill rotWithShape="1">
          <a:blip r:embed="rId3">
            <a:alphaModFix/>
          </a:blip>
          <a:srcRect b="0" l="0" r="0" t="0"/>
          <a:stretch/>
        </p:blipFill>
        <p:spPr>
          <a:xfrm flipH="1">
            <a:off x="444" y="0"/>
            <a:ext cx="9143113" cy="5143503"/>
          </a:xfrm>
          <a:prstGeom prst="rect">
            <a:avLst/>
          </a:prstGeom>
          <a:noFill/>
          <a:ln>
            <a:noFill/>
          </a:ln>
        </p:spPr>
      </p:pic>
      <p:pic>
        <p:nvPicPr>
          <p:cNvPr id="1171" name="Google Shape;1171;p60"/>
          <p:cNvPicPr preferRelativeResize="0"/>
          <p:nvPr/>
        </p:nvPicPr>
        <p:blipFill rotWithShape="1">
          <a:blip r:embed="rId4">
            <a:alphaModFix/>
          </a:blip>
          <a:srcRect b="0" l="0" r="0" t="0"/>
          <a:stretch/>
        </p:blipFill>
        <p:spPr>
          <a:xfrm rot="5400000">
            <a:off x="7668262" y="-168914"/>
            <a:ext cx="2399799" cy="2282126"/>
          </a:xfrm>
          <a:prstGeom prst="rect">
            <a:avLst/>
          </a:prstGeom>
          <a:noFill/>
          <a:ln>
            <a:noFill/>
          </a:ln>
        </p:spPr>
      </p:pic>
      <p:sp>
        <p:nvSpPr>
          <p:cNvPr id="1172" name="Google Shape;1172;p60"/>
          <p:cNvSpPr txBox="1"/>
          <p:nvPr>
            <p:ph type="title"/>
          </p:nvPr>
        </p:nvSpPr>
        <p:spPr>
          <a:xfrm>
            <a:off x="1416900" y="1561750"/>
            <a:ext cx="6310200" cy="1407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4800"/>
              <a:buNone/>
              <a:defRPr sz="8100">
                <a:solidFill>
                  <a:schemeClr val="lt1"/>
                </a:solidFill>
              </a:defRPr>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1173" name="Google Shape;1173;p60"/>
          <p:cNvSpPr txBox="1"/>
          <p:nvPr>
            <p:ph idx="1" type="subTitle"/>
          </p:nvPr>
        </p:nvSpPr>
        <p:spPr>
          <a:xfrm>
            <a:off x="1416900" y="2969150"/>
            <a:ext cx="6310200" cy="612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1174" name="Google Shape;1174;p60"/>
          <p:cNvGrpSpPr/>
          <p:nvPr/>
        </p:nvGrpSpPr>
        <p:grpSpPr>
          <a:xfrm>
            <a:off x="8424004" y="4004652"/>
            <a:ext cx="377602" cy="902290"/>
            <a:chOff x="720000" y="540000"/>
            <a:chExt cx="234900" cy="561300"/>
          </a:xfrm>
        </p:grpSpPr>
        <p:sp>
          <p:nvSpPr>
            <p:cNvPr id="1175" name="Google Shape;1175;p60"/>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60"/>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60"/>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60"/>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60"/>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60"/>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60"/>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60"/>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60"/>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60"/>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60"/>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60"/>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60"/>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60"/>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60"/>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0"/>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0"/>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60"/>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60"/>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60"/>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60"/>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6" name="Google Shape;1196;p60"/>
          <p:cNvGrpSpPr/>
          <p:nvPr/>
        </p:nvGrpSpPr>
        <p:grpSpPr>
          <a:xfrm flipH="1" rot="10800000">
            <a:off x="187218" y="295765"/>
            <a:ext cx="235623" cy="1441520"/>
            <a:chOff x="8478680" y="2824527"/>
            <a:chExt cx="235623" cy="1441520"/>
          </a:xfrm>
        </p:grpSpPr>
        <p:sp>
          <p:nvSpPr>
            <p:cNvPr id="1197" name="Google Shape;1197;p60"/>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60"/>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60"/>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60"/>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60"/>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60"/>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60"/>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60"/>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60"/>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60"/>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60"/>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60"/>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60"/>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60"/>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211" name="Shape 1211"/>
        <p:cNvGrpSpPr/>
        <p:nvPr/>
      </p:nvGrpSpPr>
      <p:grpSpPr>
        <a:xfrm>
          <a:off x="0" y="0"/>
          <a:ext cx="0" cy="0"/>
          <a:chOff x="0" y="0"/>
          <a:chExt cx="0" cy="0"/>
        </a:xfrm>
      </p:grpSpPr>
      <p:sp>
        <p:nvSpPr>
          <p:cNvPr id="1212" name="Google Shape;1212;p61"/>
          <p:cNvSpPr txBox="1"/>
          <p:nvPr>
            <p:ph type="title"/>
          </p:nvPr>
        </p:nvSpPr>
        <p:spPr>
          <a:xfrm>
            <a:off x="4422375" y="1252200"/>
            <a:ext cx="4001700" cy="841800"/>
          </a:xfrm>
          <a:prstGeom prst="rect">
            <a:avLst/>
          </a:prstGeom>
          <a:noFill/>
          <a:ln>
            <a:noFill/>
          </a:ln>
        </p:spPr>
        <p:txBody>
          <a:bodyPr anchorCtr="0" anchor="ctr" bIns="0" lIns="0" spcFirstLastPara="1" rIns="0" wrap="square" tIns="0">
            <a:noAutofit/>
          </a:bodyPr>
          <a:lstStyle>
            <a:lvl1pPr lvl="0" rtl="0" algn="r">
              <a:lnSpc>
                <a:spcPct val="100000"/>
              </a:lnSpc>
              <a:spcBef>
                <a:spcPts val="0"/>
              </a:spcBef>
              <a:spcAft>
                <a:spcPts val="0"/>
              </a:spcAft>
              <a:buSzPts val="4500"/>
              <a:buNone/>
              <a:defRPr sz="4500">
                <a:solidFill>
                  <a:srgbClr val="92278F"/>
                </a:solidFill>
              </a:defRPr>
            </a:lvl1pPr>
            <a:lvl2pPr lvl="1" rtl="0" algn="r">
              <a:lnSpc>
                <a:spcPct val="100000"/>
              </a:lnSpc>
              <a:spcBef>
                <a:spcPts val="0"/>
              </a:spcBef>
              <a:spcAft>
                <a:spcPts val="0"/>
              </a:spcAft>
              <a:buSzPts val="4500"/>
              <a:buNone/>
              <a:defRPr sz="4500"/>
            </a:lvl2pPr>
            <a:lvl3pPr lvl="2" rtl="0" algn="r">
              <a:lnSpc>
                <a:spcPct val="100000"/>
              </a:lnSpc>
              <a:spcBef>
                <a:spcPts val="0"/>
              </a:spcBef>
              <a:spcAft>
                <a:spcPts val="0"/>
              </a:spcAft>
              <a:buSzPts val="4500"/>
              <a:buNone/>
              <a:defRPr sz="4500"/>
            </a:lvl3pPr>
            <a:lvl4pPr lvl="3" rtl="0" algn="r">
              <a:lnSpc>
                <a:spcPct val="100000"/>
              </a:lnSpc>
              <a:spcBef>
                <a:spcPts val="0"/>
              </a:spcBef>
              <a:spcAft>
                <a:spcPts val="0"/>
              </a:spcAft>
              <a:buSzPts val="4500"/>
              <a:buNone/>
              <a:defRPr sz="4500"/>
            </a:lvl4pPr>
            <a:lvl5pPr lvl="4" rtl="0" algn="r">
              <a:lnSpc>
                <a:spcPct val="100000"/>
              </a:lnSpc>
              <a:spcBef>
                <a:spcPts val="0"/>
              </a:spcBef>
              <a:spcAft>
                <a:spcPts val="0"/>
              </a:spcAft>
              <a:buSzPts val="4500"/>
              <a:buNone/>
              <a:defRPr sz="4500"/>
            </a:lvl5pPr>
            <a:lvl6pPr lvl="5" rtl="0" algn="r">
              <a:lnSpc>
                <a:spcPct val="100000"/>
              </a:lnSpc>
              <a:spcBef>
                <a:spcPts val="0"/>
              </a:spcBef>
              <a:spcAft>
                <a:spcPts val="0"/>
              </a:spcAft>
              <a:buSzPts val="4500"/>
              <a:buNone/>
              <a:defRPr sz="4500"/>
            </a:lvl6pPr>
            <a:lvl7pPr lvl="6" rtl="0" algn="r">
              <a:lnSpc>
                <a:spcPct val="100000"/>
              </a:lnSpc>
              <a:spcBef>
                <a:spcPts val="0"/>
              </a:spcBef>
              <a:spcAft>
                <a:spcPts val="0"/>
              </a:spcAft>
              <a:buSzPts val="4500"/>
              <a:buNone/>
              <a:defRPr sz="4500"/>
            </a:lvl7pPr>
            <a:lvl8pPr lvl="7" rtl="0" algn="r">
              <a:lnSpc>
                <a:spcPct val="100000"/>
              </a:lnSpc>
              <a:spcBef>
                <a:spcPts val="0"/>
              </a:spcBef>
              <a:spcAft>
                <a:spcPts val="0"/>
              </a:spcAft>
              <a:buSzPts val="4500"/>
              <a:buNone/>
              <a:defRPr sz="4500"/>
            </a:lvl8pPr>
            <a:lvl9pPr lvl="8" rtl="0" algn="r">
              <a:lnSpc>
                <a:spcPct val="100000"/>
              </a:lnSpc>
              <a:spcBef>
                <a:spcPts val="0"/>
              </a:spcBef>
              <a:spcAft>
                <a:spcPts val="0"/>
              </a:spcAft>
              <a:buSzPts val="4500"/>
              <a:buNone/>
              <a:defRPr sz="4500"/>
            </a:lvl9pPr>
          </a:lstStyle>
          <a:p/>
        </p:txBody>
      </p:sp>
      <p:sp>
        <p:nvSpPr>
          <p:cNvPr id="1213" name="Google Shape;1213;p61"/>
          <p:cNvSpPr txBox="1"/>
          <p:nvPr>
            <p:ph idx="1" type="subTitle"/>
          </p:nvPr>
        </p:nvSpPr>
        <p:spPr>
          <a:xfrm>
            <a:off x="4422375" y="2094000"/>
            <a:ext cx="4001700" cy="1797300"/>
          </a:xfrm>
          <a:prstGeom prst="rect">
            <a:avLst/>
          </a:prstGeom>
          <a:noFill/>
          <a:ln>
            <a:noFill/>
          </a:ln>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grpSp>
        <p:nvGrpSpPr>
          <p:cNvPr id="1214" name="Google Shape;1214;p61"/>
          <p:cNvGrpSpPr/>
          <p:nvPr/>
        </p:nvGrpSpPr>
        <p:grpSpPr>
          <a:xfrm rot="5400000">
            <a:off x="6487030" y="-99949"/>
            <a:ext cx="377602" cy="902290"/>
            <a:chOff x="720000" y="540000"/>
            <a:chExt cx="234900" cy="561300"/>
          </a:xfrm>
        </p:grpSpPr>
        <p:sp>
          <p:nvSpPr>
            <p:cNvPr id="1215" name="Google Shape;1215;p61"/>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61"/>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61"/>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61"/>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61"/>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61"/>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61"/>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61"/>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61"/>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61"/>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61"/>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61"/>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61"/>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61"/>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61"/>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61"/>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61"/>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61"/>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61"/>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61"/>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61"/>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6" name="Google Shape;1236;p61"/>
          <p:cNvGrpSpPr/>
          <p:nvPr/>
        </p:nvGrpSpPr>
        <p:grpSpPr>
          <a:xfrm flipH="1" rot="5400000">
            <a:off x="4454194" y="4132203"/>
            <a:ext cx="235623" cy="1441520"/>
            <a:chOff x="8478680" y="2824527"/>
            <a:chExt cx="235623" cy="1441520"/>
          </a:xfrm>
        </p:grpSpPr>
        <p:sp>
          <p:nvSpPr>
            <p:cNvPr id="1237" name="Google Shape;1237;p61"/>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61"/>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61"/>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61"/>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61"/>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61"/>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61"/>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61"/>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61"/>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61"/>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61"/>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61"/>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61"/>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61"/>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51" name="Google Shape;1251;p61"/>
          <p:cNvPicPr preferRelativeResize="0"/>
          <p:nvPr/>
        </p:nvPicPr>
        <p:blipFill rotWithShape="1">
          <a:blip r:embed="rId3">
            <a:alphaModFix/>
          </a:blip>
          <a:srcRect b="0" l="0" r="0" t="0"/>
          <a:stretch/>
        </p:blipFill>
        <p:spPr>
          <a:xfrm>
            <a:off x="720000" y="1243275"/>
            <a:ext cx="2662499" cy="265694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252" name="Shape 1252"/>
        <p:cNvGrpSpPr/>
        <p:nvPr/>
      </p:nvGrpSpPr>
      <p:grpSpPr>
        <a:xfrm>
          <a:off x="0" y="0"/>
          <a:ext cx="0" cy="0"/>
          <a:chOff x="0" y="0"/>
          <a:chExt cx="0" cy="0"/>
        </a:xfrm>
      </p:grpSpPr>
      <p:grpSp>
        <p:nvGrpSpPr>
          <p:cNvPr id="1253" name="Google Shape;1253;p62"/>
          <p:cNvGrpSpPr/>
          <p:nvPr/>
        </p:nvGrpSpPr>
        <p:grpSpPr>
          <a:xfrm flipH="1" rot="10800000">
            <a:off x="8631079" y="3979914"/>
            <a:ext cx="377602" cy="902290"/>
            <a:chOff x="720000" y="540000"/>
            <a:chExt cx="234900" cy="561300"/>
          </a:xfrm>
        </p:grpSpPr>
        <p:sp>
          <p:nvSpPr>
            <p:cNvPr id="1254" name="Google Shape;1254;p62"/>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62"/>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62"/>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62"/>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62"/>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62"/>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62"/>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62"/>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62"/>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62"/>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62"/>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62"/>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62"/>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62"/>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62"/>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62"/>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62"/>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62"/>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62"/>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62"/>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62"/>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5" name="Google Shape;1275;p62"/>
          <p:cNvGrpSpPr/>
          <p:nvPr/>
        </p:nvGrpSpPr>
        <p:grpSpPr>
          <a:xfrm rot="-5400000">
            <a:off x="960518" y="-425367"/>
            <a:ext cx="235623" cy="1441520"/>
            <a:chOff x="8478680" y="2824527"/>
            <a:chExt cx="235623" cy="1441520"/>
          </a:xfrm>
        </p:grpSpPr>
        <p:sp>
          <p:nvSpPr>
            <p:cNvPr id="1276" name="Google Shape;1276;p62"/>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62"/>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62"/>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62"/>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62"/>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62"/>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62"/>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62"/>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62"/>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62"/>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62"/>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62"/>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62"/>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62"/>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90" name="Google Shape;1290;p62"/>
          <p:cNvPicPr preferRelativeResize="0"/>
          <p:nvPr/>
        </p:nvPicPr>
        <p:blipFill rotWithShape="1">
          <a:blip r:embed="rId3">
            <a:alphaModFix/>
          </a:blip>
          <a:srcRect b="0" l="0" r="0" t="0"/>
          <a:stretch/>
        </p:blipFill>
        <p:spPr>
          <a:xfrm flipH="1">
            <a:off x="8015795" y="-690737"/>
            <a:ext cx="2411500" cy="1972249"/>
          </a:xfrm>
          <a:prstGeom prst="rect">
            <a:avLst/>
          </a:prstGeom>
          <a:noFill/>
          <a:ln>
            <a:noFill/>
          </a:ln>
        </p:spPr>
      </p:pic>
      <p:sp>
        <p:nvSpPr>
          <p:cNvPr id="1291" name="Google Shape;1291;p62"/>
          <p:cNvSpPr txBox="1"/>
          <p:nvPr>
            <p:ph type="title"/>
          </p:nvPr>
        </p:nvSpPr>
        <p:spPr>
          <a:xfrm>
            <a:off x="720000" y="540000"/>
            <a:ext cx="2889300" cy="406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4800"/>
              <a:buNone/>
              <a:defRPr sz="62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292" name="Shape 1292"/>
        <p:cNvGrpSpPr/>
        <p:nvPr/>
      </p:nvGrpSpPr>
      <p:grpSpPr>
        <a:xfrm>
          <a:off x="0" y="0"/>
          <a:ext cx="0" cy="0"/>
          <a:chOff x="0" y="0"/>
          <a:chExt cx="0" cy="0"/>
        </a:xfrm>
      </p:grpSpPr>
      <p:pic>
        <p:nvPicPr>
          <p:cNvPr id="1293" name="Google Shape;1293;p63"/>
          <p:cNvPicPr preferRelativeResize="0"/>
          <p:nvPr/>
        </p:nvPicPr>
        <p:blipFill rotWithShape="1">
          <a:blip r:embed="rId3">
            <a:alphaModFix/>
          </a:blip>
          <a:srcRect b="0" l="0" r="0" t="0"/>
          <a:stretch/>
        </p:blipFill>
        <p:spPr>
          <a:xfrm>
            <a:off x="446" y="0"/>
            <a:ext cx="9143113" cy="5143503"/>
          </a:xfrm>
          <a:prstGeom prst="rect">
            <a:avLst/>
          </a:prstGeom>
          <a:noFill/>
          <a:ln>
            <a:noFill/>
          </a:ln>
        </p:spPr>
      </p:pic>
      <p:pic>
        <p:nvPicPr>
          <p:cNvPr id="1294" name="Google Shape;1294;p63"/>
          <p:cNvPicPr preferRelativeResize="0"/>
          <p:nvPr/>
        </p:nvPicPr>
        <p:blipFill rotWithShape="1">
          <a:blip r:embed="rId4">
            <a:alphaModFix/>
          </a:blip>
          <a:srcRect b="0" l="0" r="0" t="0"/>
          <a:stretch/>
        </p:blipFill>
        <p:spPr>
          <a:xfrm>
            <a:off x="-194631" y="-218487"/>
            <a:ext cx="1540676" cy="1516973"/>
          </a:xfrm>
          <a:prstGeom prst="rect">
            <a:avLst/>
          </a:prstGeom>
          <a:noFill/>
          <a:ln>
            <a:noFill/>
          </a:ln>
        </p:spPr>
      </p:pic>
      <p:sp>
        <p:nvSpPr>
          <p:cNvPr id="1295" name="Google Shape;1295;p63"/>
          <p:cNvSpPr txBox="1"/>
          <p:nvPr>
            <p:ph hasCustomPrompt="1" type="title"/>
          </p:nvPr>
        </p:nvSpPr>
        <p:spPr>
          <a:xfrm>
            <a:off x="720000" y="1770750"/>
            <a:ext cx="7704000" cy="989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7200"/>
              <a:buNone/>
              <a:defRPr sz="7200">
                <a:solidFill>
                  <a:schemeClr val="lt1"/>
                </a:solidFill>
              </a:defRPr>
            </a:lvl1pPr>
            <a:lvl2pPr lvl="1" rtl="0" algn="ctr">
              <a:lnSpc>
                <a:spcPct val="100000"/>
              </a:lnSpc>
              <a:spcBef>
                <a:spcPts val="0"/>
              </a:spcBef>
              <a:spcAft>
                <a:spcPts val="0"/>
              </a:spcAft>
              <a:buSzPts val="7200"/>
              <a:buNone/>
              <a:defRPr sz="7200"/>
            </a:lvl2pPr>
            <a:lvl3pPr lvl="2" rtl="0" algn="ctr">
              <a:lnSpc>
                <a:spcPct val="100000"/>
              </a:lnSpc>
              <a:spcBef>
                <a:spcPts val="0"/>
              </a:spcBef>
              <a:spcAft>
                <a:spcPts val="0"/>
              </a:spcAft>
              <a:buSzPts val="7200"/>
              <a:buNone/>
              <a:defRPr sz="7200"/>
            </a:lvl3pPr>
            <a:lvl4pPr lvl="3" rtl="0" algn="ctr">
              <a:lnSpc>
                <a:spcPct val="100000"/>
              </a:lnSpc>
              <a:spcBef>
                <a:spcPts val="0"/>
              </a:spcBef>
              <a:spcAft>
                <a:spcPts val="0"/>
              </a:spcAft>
              <a:buSzPts val="7200"/>
              <a:buNone/>
              <a:defRPr sz="7200"/>
            </a:lvl4pPr>
            <a:lvl5pPr lvl="4" rtl="0" algn="ctr">
              <a:lnSpc>
                <a:spcPct val="100000"/>
              </a:lnSpc>
              <a:spcBef>
                <a:spcPts val="0"/>
              </a:spcBef>
              <a:spcAft>
                <a:spcPts val="0"/>
              </a:spcAft>
              <a:buSzPts val="7200"/>
              <a:buNone/>
              <a:defRPr sz="7200"/>
            </a:lvl5pPr>
            <a:lvl6pPr lvl="5" rtl="0" algn="ctr">
              <a:lnSpc>
                <a:spcPct val="100000"/>
              </a:lnSpc>
              <a:spcBef>
                <a:spcPts val="0"/>
              </a:spcBef>
              <a:spcAft>
                <a:spcPts val="0"/>
              </a:spcAft>
              <a:buSzPts val="7200"/>
              <a:buNone/>
              <a:defRPr sz="7200"/>
            </a:lvl6pPr>
            <a:lvl7pPr lvl="6" rtl="0" algn="ctr">
              <a:lnSpc>
                <a:spcPct val="100000"/>
              </a:lnSpc>
              <a:spcBef>
                <a:spcPts val="0"/>
              </a:spcBef>
              <a:spcAft>
                <a:spcPts val="0"/>
              </a:spcAft>
              <a:buSzPts val="7200"/>
              <a:buNone/>
              <a:defRPr sz="7200"/>
            </a:lvl7pPr>
            <a:lvl8pPr lvl="7" rtl="0" algn="ctr">
              <a:lnSpc>
                <a:spcPct val="100000"/>
              </a:lnSpc>
              <a:spcBef>
                <a:spcPts val="0"/>
              </a:spcBef>
              <a:spcAft>
                <a:spcPts val="0"/>
              </a:spcAft>
              <a:buSzPts val="7200"/>
              <a:buNone/>
              <a:defRPr sz="7200"/>
            </a:lvl8pPr>
            <a:lvl9pPr lvl="8" rtl="0" algn="ctr">
              <a:lnSpc>
                <a:spcPct val="100000"/>
              </a:lnSpc>
              <a:spcBef>
                <a:spcPts val="0"/>
              </a:spcBef>
              <a:spcAft>
                <a:spcPts val="0"/>
              </a:spcAft>
              <a:buSzPts val="7200"/>
              <a:buNone/>
              <a:defRPr sz="7200"/>
            </a:lvl9pPr>
          </a:lstStyle>
          <a:p>
            <a:r>
              <a:t>xx%</a:t>
            </a:r>
          </a:p>
        </p:txBody>
      </p:sp>
      <p:sp>
        <p:nvSpPr>
          <p:cNvPr id="1296" name="Google Shape;1296;p63"/>
          <p:cNvSpPr txBox="1"/>
          <p:nvPr>
            <p:ph idx="1" type="subTitle"/>
          </p:nvPr>
        </p:nvSpPr>
        <p:spPr>
          <a:xfrm>
            <a:off x="720000" y="2760150"/>
            <a:ext cx="7704000" cy="612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7" name="Shape 1297"/>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1298" name="Shape 1298"/>
        <p:cNvGrpSpPr/>
        <p:nvPr/>
      </p:nvGrpSpPr>
      <p:grpSpPr>
        <a:xfrm>
          <a:off x="0" y="0"/>
          <a:ext cx="0" cy="0"/>
          <a:chOff x="0" y="0"/>
          <a:chExt cx="0" cy="0"/>
        </a:xfrm>
      </p:grpSpPr>
      <p:pic>
        <p:nvPicPr>
          <p:cNvPr id="1299" name="Google Shape;1299;p65"/>
          <p:cNvPicPr preferRelativeResize="0"/>
          <p:nvPr/>
        </p:nvPicPr>
        <p:blipFill rotWithShape="1">
          <a:blip r:embed="rId3">
            <a:alphaModFix/>
          </a:blip>
          <a:srcRect b="0" l="0" r="0" t="0"/>
          <a:stretch/>
        </p:blipFill>
        <p:spPr>
          <a:xfrm>
            <a:off x="6994924" y="-1179037"/>
            <a:ext cx="2924699" cy="2914075"/>
          </a:xfrm>
          <a:prstGeom prst="rect">
            <a:avLst/>
          </a:prstGeom>
          <a:noFill/>
          <a:ln>
            <a:noFill/>
          </a:ln>
        </p:spPr>
      </p:pic>
      <p:sp>
        <p:nvSpPr>
          <p:cNvPr id="1300" name="Google Shape;1300;p65"/>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01" name="Google Shape;1301;p65"/>
          <p:cNvSpPr txBox="1"/>
          <p:nvPr>
            <p:ph idx="1" type="subTitle"/>
          </p:nvPr>
        </p:nvSpPr>
        <p:spPr>
          <a:xfrm>
            <a:off x="1842725" y="3662700"/>
            <a:ext cx="23145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302" name="Google Shape;1302;p65"/>
          <p:cNvSpPr txBox="1"/>
          <p:nvPr>
            <p:ph idx="2" type="subTitle"/>
          </p:nvPr>
        </p:nvSpPr>
        <p:spPr>
          <a:xfrm>
            <a:off x="1842725" y="4091400"/>
            <a:ext cx="23145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303" name="Google Shape;1303;p65"/>
          <p:cNvSpPr txBox="1"/>
          <p:nvPr>
            <p:ph idx="3" type="title"/>
          </p:nvPr>
        </p:nvSpPr>
        <p:spPr>
          <a:xfrm>
            <a:off x="913950" y="3662700"/>
            <a:ext cx="516000" cy="940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304" name="Google Shape;1304;p65"/>
          <p:cNvSpPr txBox="1"/>
          <p:nvPr>
            <p:ph idx="4" type="subTitle"/>
          </p:nvPr>
        </p:nvSpPr>
        <p:spPr>
          <a:xfrm>
            <a:off x="5995200" y="3662700"/>
            <a:ext cx="23145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305" name="Google Shape;1305;p65"/>
          <p:cNvSpPr txBox="1"/>
          <p:nvPr>
            <p:ph idx="5" type="subTitle"/>
          </p:nvPr>
        </p:nvSpPr>
        <p:spPr>
          <a:xfrm>
            <a:off x="5995200" y="4091400"/>
            <a:ext cx="23145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306" name="Google Shape;1306;p65"/>
          <p:cNvSpPr txBox="1"/>
          <p:nvPr>
            <p:ph idx="6" type="title"/>
          </p:nvPr>
        </p:nvSpPr>
        <p:spPr>
          <a:xfrm>
            <a:off x="5066450" y="3662700"/>
            <a:ext cx="516000" cy="940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307" name="Google Shape;1307;p65"/>
          <p:cNvSpPr txBox="1"/>
          <p:nvPr>
            <p:ph idx="7" type="subTitle"/>
          </p:nvPr>
        </p:nvSpPr>
        <p:spPr>
          <a:xfrm>
            <a:off x="1842725" y="2527976"/>
            <a:ext cx="23145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308" name="Google Shape;1308;p65"/>
          <p:cNvSpPr txBox="1"/>
          <p:nvPr>
            <p:ph idx="8" type="subTitle"/>
          </p:nvPr>
        </p:nvSpPr>
        <p:spPr>
          <a:xfrm>
            <a:off x="1842725" y="2956675"/>
            <a:ext cx="23145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309" name="Google Shape;1309;p65"/>
          <p:cNvSpPr txBox="1"/>
          <p:nvPr>
            <p:ph idx="9" type="title"/>
          </p:nvPr>
        </p:nvSpPr>
        <p:spPr>
          <a:xfrm>
            <a:off x="913950" y="2527975"/>
            <a:ext cx="516000" cy="940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310" name="Google Shape;1310;p65"/>
          <p:cNvSpPr txBox="1"/>
          <p:nvPr>
            <p:ph idx="13" type="subTitle"/>
          </p:nvPr>
        </p:nvSpPr>
        <p:spPr>
          <a:xfrm>
            <a:off x="5995200" y="2527976"/>
            <a:ext cx="23145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311" name="Google Shape;1311;p65"/>
          <p:cNvSpPr txBox="1"/>
          <p:nvPr>
            <p:ph idx="14" type="subTitle"/>
          </p:nvPr>
        </p:nvSpPr>
        <p:spPr>
          <a:xfrm>
            <a:off x="5995200" y="2956675"/>
            <a:ext cx="23145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312" name="Google Shape;1312;p65"/>
          <p:cNvSpPr txBox="1"/>
          <p:nvPr>
            <p:ph idx="15" type="title"/>
          </p:nvPr>
        </p:nvSpPr>
        <p:spPr>
          <a:xfrm>
            <a:off x="5066450" y="2527975"/>
            <a:ext cx="516000" cy="940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313" name="Google Shape;1313;p65"/>
          <p:cNvSpPr txBox="1"/>
          <p:nvPr>
            <p:ph idx="16" type="subTitle"/>
          </p:nvPr>
        </p:nvSpPr>
        <p:spPr>
          <a:xfrm>
            <a:off x="1842725" y="1393250"/>
            <a:ext cx="23145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314" name="Google Shape;1314;p65"/>
          <p:cNvSpPr txBox="1"/>
          <p:nvPr>
            <p:ph idx="17" type="subTitle"/>
          </p:nvPr>
        </p:nvSpPr>
        <p:spPr>
          <a:xfrm>
            <a:off x="1842725" y="1821951"/>
            <a:ext cx="23145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315" name="Google Shape;1315;p65"/>
          <p:cNvSpPr txBox="1"/>
          <p:nvPr>
            <p:ph idx="18" type="title"/>
          </p:nvPr>
        </p:nvSpPr>
        <p:spPr>
          <a:xfrm>
            <a:off x="913950" y="1393250"/>
            <a:ext cx="516000" cy="940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316" name="Google Shape;1316;p65"/>
          <p:cNvSpPr txBox="1"/>
          <p:nvPr>
            <p:ph idx="19" type="subTitle"/>
          </p:nvPr>
        </p:nvSpPr>
        <p:spPr>
          <a:xfrm>
            <a:off x="5995200" y="1393250"/>
            <a:ext cx="23145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317" name="Google Shape;1317;p65"/>
          <p:cNvSpPr txBox="1"/>
          <p:nvPr>
            <p:ph idx="20" type="subTitle"/>
          </p:nvPr>
        </p:nvSpPr>
        <p:spPr>
          <a:xfrm>
            <a:off x="5995200" y="1821951"/>
            <a:ext cx="23145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318" name="Google Shape;1318;p65"/>
          <p:cNvSpPr txBox="1"/>
          <p:nvPr>
            <p:ph idx="21" type="title"/>
          </p:nvPr>
        </p:nvSpPr>
        <p:spPr>
          <a:xfrm>
            <a:off x="5066450" y="1393250"/>
            <a:ext cx="516000" cy="940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600"/>
              <a:buNone/>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grpSp>
        <p:nvGrpSpPr>
          <p:cNvPr id="1319" name="Google Shape;1319;p65"/>
          <p:cNvGrpSpPr/>
          <p:nvPr/>
        </p:nvGrpSpPr>
        <p:grpSpPr>
          <a:xfrm>
            <a:off x="4" y="4316377"/>
            <a:ext cx="377602" cy="902290"/>
            <a:chOff x="720000" y="540000"/>
            <a:chExt cx="234900" cy="561300"/>
          </a:xfrm>
        </p:grpSpPr>
        <p:sp>
          <p:nvSpPr>
            <p:cNvPr id="1320" name="Google Shape;1320;p65"/>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65"/>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65"/>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65"/>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65"/>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65"/>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65"/>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65"/>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65"/>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65"/>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65"/>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65"/>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65"/>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65"/>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65"/>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65"/>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65"/>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65"/>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65"/>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65"/>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65"/>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1" name="Google Shape;1341;p65"/>
          <p:cNvGrpSpPr/>
          <p:nvPr/>
        </p:nvGrpSpPr>
        <p:grpSpPr>
          <a:xfrm flipH="1" rot="10800000">
            <a:off x="8753855" y="2527978"/>
            <a:ext cx="235623" cy="1441520"/>
            <a:chOff x="8478680" y="2824527"/>
            <a:chExt cx="235623" cy="1441520"/>
          </a:xfrm>
        </p:grpSpPr>
        <p:sp>
          <p:nvSpPr>
            <p:cNvPr id="1342" name="Google Shape;1342;p65"/>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65"/>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65"/>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65"/>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65"/>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65"/>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65"/>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65"/>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65"/>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65"/>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65"/>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65"/>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65"/>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65"/>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1356" name="Shape 1356"/>
        <p:cNvGrpSpPr/>
        <p:nvPr/>
      </p:nvGrpSpPr>
      <p:grpSpPr>
        <a:xfrm>
          <a:off x="0" y="0"/>
          <a:ext cx="0" cy="0"/>
          <a:chOff x="0" y="0"/>
          <a:chExt cx="0" cy="0"/>
        </a:xfrm>
      </p:grpSpPr>
      <p:pic>
        <p:nvPicPr>
          <p:cNvPr id="1357" name="Google Shape;1357;p66"/>
          <p:cNvPicPr preferRelativeResize="0"/>
          <p:nvPr/>
        </p:nvPicPr>
        <p:blipFill rotWithShape="1">
          <a:blip r:embed="rId3">
            <a:alphaModFix/>
          </a:blip>
          <a:srcRect b="0" l="0" r="0" t="0"/>
          <a:stretch/>
        </p:blipFill>
        <p:spPr>
          <a:xfrm flipH="1">
            <a:off x="-1" y="4471800"/>
            <a:ext cx="9144000" cy="1253850"/>
          </a:xfrm>
          <a:prstGeom prst="rect">
            <a:avLst/>
          </a:prstGeom>
          <a:noFill/>
          <a:ln>
            <a:noFill/>
          </a:ln>
        </p:spPr>
      </p:pic>
      <p:grpSp>
        <p:nvGrpSpPr>
          <p:cNvPr id="1358" name="Google Shape;1358;p66"/>
          <p:cNvGrpSpPr/>
          <p:nvPr/>
        </p:nvGrpSpPr>
        <p:grpSpPr>
          <a:xfrm rot="5400000">
            <a:off x="-237745" y="1761251"/>
            <a:ext cx="377602" cy="902290"/>
            <a:chOff x="720000" y="540000"/>
            <a:chExt cx="234900" cy="561300"/>
          </a:xfrm>
        </p:grpSpPr>
        <p:sp>
          <p:nvSpPr>
            <p:cNvPr id="1359" name="Google Shape;1359;p66"/>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66"/>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66"/>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66"/>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66"/>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66"/>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66"/>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66"/>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66"/>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66"/>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66"/>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66"/>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66"/>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66"/>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66"/>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66"/>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66"/>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66"/>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66"/>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66"/>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66"/>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0" name="Google Shape;1380;p66"/>
          <p:cNvGrpSpPr/>
          <p:nvPr/>
        </p:nvGrpSpPr>
        <p:grpSpPr>
          <a:xfrm flipH="1" rot="5400000">
            <a:off x="8163144" y="4132203"/>
            <a:ext cx="235623" cy="1441520"/>
            <a:chOff x="8478680" y="2824527"/>
            <a:chExt cx="235623" cy="1441520"/>
          </a:xfrm>
        </p:grpSpPr>
        <p:sp>
          <p:nvSpPr>
            <p:cNvPr id="1381" name="Google Shape;1381;p66"/>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66"/>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66"/>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66"/>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66"/>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66"/>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66"/>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66"/>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66"/>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66"/>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66"/>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66"/>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66"/>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66"/>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95" name="Google Shape;1395;p66"/>
          <p:cNvPicPr preferRelativeResize="0"/>
          <p:nvPr/>
        </p:nvPicPr>
        <p:blipFill rotWithShape="1">
          <a:blip r:embed="rId4">
            <a:alphaModFix/>
          </a:blip>
          <a:srcRect b="0" l="0" r="0" t="0"/>
          <a:stretch/>
        </p:blipFill>
        <p:spPr>
          <a:xfrm rot="-8888715">
            <a:off x="7548086" y="-644480"/>
            <a:ext cx="2896575" cy="2368969"/>
          </a:xfrm>
          <a:prstGeom prst="rect">
            <a:avLst/>
          </a:prstGeom>
          <a:noFill/>
          <a:ln>
            <a:noFill/>
          </a:ln>
        </p:spPr>
      </p:pic>
      <p:sp>
        <p:nvSpPr>
          <p:cNvPr id="1396" name="Google Shape;1396;p66"/>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397" name="Google Shape;1397;p66"/>
          <p:cNvSpPr txBox="1"/>
          <p:nvPr>
            <p:ph idx="1" type="subTitle"/>
          </p:nvPr>
        </p:nvSpPr>
        <p:spPr>
          <a:xfrm>
            <a:off x="720000" y="2720225"/>
            <a:ext cx="2086200" cy="42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398" name="Google Shape;1398;p66"/>
          <p:cNvSpPr txBox="1"/>
          <p:nvPr>
            <p:ph idx="2" type="subTitle"/>
          </p:nvPr>
        </p:nvSpPr>
        <p:spPr>
          <a:xfrm>
            <a:off x="720000" y="3148925"/>
            <a:ext cx="2086200" cy="98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99" name="Google Shape;1399;p66"/>
          <p:cNvSpPr txBox="1"/>
          <p:nvPr>
            <p:ph idx="3" type="subTitle"/>
          </p:nvPr>
        </p:nvSpPr>
        <p:spPr>
          <a:xfrm>
            <a:off x="3528900" y="2720225"/>
            <a:ext cx="2086200" cy="42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400" name="Google Shape;1400;p66"/>
          <p:cNvSpPr txBox="1"/>
          <p:nvPr>
            <p:ph idx="4" type="subTitle"/>
          </p:nvPr>
        </p:nvSpPr>
        <p:spPr>
          <a:xfrm>
            <a:off x="3528900" y="3148925"/>
            <a:ext cx="2086200" cy="98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1" name="Google Shape;1401;p66"/>
          <p:cNvSpPr txBox="1"/>
          <p:nvPr>
            <p:ph idx="5" type="subTitle"/>
          </p:nvPr>
        </p:nvSpPr>
        <p:spPr>
          <a:xfrm>
            <a:off x="6337800" y="2720225"/>
            <a:ext cx="2086200" cy="42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402" name="Google Shape;1402;p66"/>
          <p:cNvSpPr txBox="1"/>
          <p:nvPr>
            <p:ph idx="6" type="subTitle"/>
          </p:nvPr>
        </p:nvSpPr>
        <p:spPr>
          <a:xfrm>
            <a:off x="6337800" y="3148925"/>
            <a:ext cx="2086200" cy="98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blipFill>
          <a:blip r:embed="rId2">
            <a:alphaModFix/>
          </a:blip>
          <a:stretch>
            <a:fillRect/>
          </a:stretch>
        </a:blipFill>
      </p:bgPr>
    </p:bg>
    <p:spTree>
      <p:nvGrpSpPr>
        <p:cNvPr id="1403" name="Shape 1403"/>
        <p:cNvGrpSpPr/>
        <p:nvPr/>
      </p:nvGrpSpPr>
      <p:grpSpPr>
        <a:xfrm>
          <a:off x="0" y="0"/>
          <a:ext cx="0" cy="0"/>
          <a:chOff x="0" y="0"/>
          <a:chExt cx="0" cy="0"/>
        </a:xfrm>
      </p:grpSpPr>
      <p:pic>
        <p:nvPicPr>
          <p:cNvPr id="1404" name="Google Shape;1404;p67"/>
          <p:cNvPicPr preferRelativeResize="0"/>
          <p:nvPr/>
        </p:nvPicPr>
        <p:blipFill rotWithShape="1">
          <a:blip r:embed="rId3">
            <a:alphaModFix/>
          </a:blip>
          <a:srcRect b="0" l="0" r="0" t="0"/>
          <a:stretch/>
        </p:blipFill>
        <p:spPr>
          <a:xfrm>
            <a:off x="903347" y="147701"/>
            <a:ext cx="499648" cy="479802"/>
          </a:xfrm>
          <a:prstGeom prst="rect">
            <a:avLst/>
          </a:prstGeom>
          <a:noFill/>
          <a:ln>
            <a:noFill/>
          </a:ln>
        </p:spPr>
      </p:pic>
      <p:grpSp>
        <p:nvGrpSpPr>
          <p:cNvPr id="1405" name="Google Shape;1405;p67"/>
          <p:cNvGrpSpPr/>
          <p:nvPr/>
        </p:nvGrpSpPr>
        <p:grpSpPr>
          <a:xfrm>
            <a:off x="8485354" y="875052"/>
            <a:ext cx="377602" cy="902290"/>
            <a:chOff x="720000" y="540000"/>
            <a:chExt cx="234900" cy="561300"/>
          </a:xfrm>
        </p:grpSpPr>
        <p:sp>
          <p:nvSpPr>
            <p:cNvPr id="1406" name="Google Shape;1406;p67"/>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67"/>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67"/>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67"/>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67"/>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67"/>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67"/>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67"/>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67"/>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67"/>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67"/>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67"/>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67"/>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67"/>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67"/>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67"/>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67"/>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67"/>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67"/>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67"/>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67"/>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7" name="Google Shape;1427;p67"/>
          <p:cNvGrpSpPr/>
          <p:nvPr/>
        </p:nvGrpSpPr>
        <p:grpSpPr>
          <a:xfrm flipH="1" rot="10800000">
            <a:off x="413118" y="2824090"/>
            <a:ext cx="235623" cy="1441520"/>
            <a:chOff x="8478680" y="2824527"/>
            <a:chExt cx="235623" cy="1441520"/>
          </a:xfrm>
        </p:grpSpPr>
        <p:sp>
          <p:nvSpPr>
            <p:cNvPr id="1428" name="Google Shape;1428;p67"/>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67"/>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67"/>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67"/>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67"/>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67"/>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67"/>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67"/>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67"/>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67"/>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67"/>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67"/>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67"/>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67"/>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42" name="Google Shape;1442;p67"/>
          <p:cNvPicPr preferRelativeResize="0"/>
          <p:nvPr/>
        </p:nvPicPr>
        <p:blipFill rotWithShape="1">
          <a:blip r:embed="rId4">
            <a:alphaModFix/>
          </a:blip>
          <a:srcRect b="0" l="0" r="0" t="0"/>
          <a:stretch/>
        </p:blipFill>
        <p:spPr>
          <a:xfrm>
            <a:off x="0" y="4228525"/>
            <a:ext cx="9144000" cy="1253850"/>
          </a:xfrm>
          <a:prstGeom prst="rect">
            <a:avLst/>
          </a:prstGeom>
          <a:noFill/>
          <a:ln>
            <a:noFill/>
          </a:ln>
        </p:spPr>
      </p:pic>
      <p:pic>
        <p:nvPicPr>
          <p:cNvPr id="1443" name="Google Shape;1443;p67"/>
          <p:cNvPicPr preferRelativeResize="0"/>
          <p:nvPr/>
        </p:nvPicPr>
        <p:blipFill rotWithShape="1">
          <a:blip r:embed="rId5">
            <a:alphaModFix/>
          </a:blip>
          <a:srcRect b="0" l="0" r="0" t="0"/>
          <a:stretch/>
        </p:blipFill>
        <p:spPr>
          <a:xfrm>
            <a:off x="268850" y="-318225"/>
            <a:ext cx="902300" cy="902300"/>
          </a:xfrm>
          <a:prstGeom prst="rect">
            <a:avLst/>
          </a:prstGeom>
          <a:noFill/>
          <a:ln>
            <a:noFill/>
          </a:ln>
        </p:spPr>
      </p:pic>
      <p:sp>
        <p:nvSpPr>
          <p:cNvPr id="1444" name="Google Shape;1444;p67"/>
          <p:cNvSpPr txBox="1"/>
          <p:nvPr>
            <p:ph type="title"/>
          </p:nvPr>
        </p:nvSpPr>
        <p:spPr>
          <a:xfrm>
            <a:off x="1744050" y="2981288"/>
            <a:ext cx="5655900" cy="572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sz="1800">
                <a:solidFill>
                  <a:schemeClr val="lt1"/>
                </a:solidFill>
              </a:defRPr>
            </a:lvl1pPr>
            <a:lvl2pPr lvl="1" rtl="0"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2pPr>
            <a:lvl3pPr lvl="2" rtl="0"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3pPr>
            <a:lvl4pPr lvl="3" rtl="0"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4pPr>
            <a:lvl5pPr lvl="4" rtl="0"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5pPr>
            <a:lvl6pPr lvl="5" rtl="0"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6pPr>
            <a:lvl7pPr lvl="6" rtl="0"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7pPr>
            <a:lvl8pPr lvl="7" rtl="0"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8pPr>
            <a:lvl9pPr lvl="8" rtl="0"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9pPr>
          </a:lstStyle>
          <a:p/>
        </p:txBody>
      </p:sp>
      <p:sp>
        <p:nvSpPr>
          <p:cNvPr id="1445" name="Google Shape;1445;p67"/>
          <p:cNvSpPr txBox="1"/>
          <p:nvPr>
            <p:ph idx="2" type="title"/>
          </p:nvPr>
        </p:nvSpPr>
        <p:spPr>
          <a:xfrm>
            <a:off x="1744050" y="1589513"/>
            <a:ext cx="5655900" cy="1391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1600"/>
              <a:buFont typeface="Cairo Light"/>
              <a:buNone/>
              <a:defRPr b="0" sz="2400">
                <a:solidFill>
                  <a:schemeClr val="dk1"/>
                </a:solidFill>
                <a:latin typeface="Cairo Light"/>
                <a:ea typeface="Cairo Light"/>
                <a:cs typeface="Cairo Light"/>
                <a:sym typeface="Cairo Light"/>
              </a:defRPr>
            </a:lvl1pPr>
            <a:lvl2pPr lvl="1" rtl="0" algn="ctr">
              <a:lnSpc>
                <a:spcPct val="100000"/>
              </a:lnSpc>
              <a:spcBef>
                <a:spcPts val="0"/>
              </a:spcBef>
              <a:spcAft>
                <a:spcPts val="0"/>
              </a:spcAft>
              <a:buSzPts val="1600"/>
              <a:buFont typeface="Cairo Light"/>
              <a:buNone/>
              <a:defRPr sz="1600">
                <a:latin typeface="Cairo Light"/>
                <a:ea typeface="Cairo Light"/>
                <a:cs typeface="Cairo Light"/>
                <a:sym typeface="Cairo Light"/>
              </a:defRPr>
            </a:lvl2pPr>
            <a:lvl3pPr lvl="2" rtl="0" algn="ctr">
              <a:lnSpc>
                <a:spcPct val="100000"/>
              </a:lnSpc>
              <a:spcBef>
                <a:spcPts val="0"/>
              </a:spcBef>
              <a:spcAft>
                <a:spcPts val="0"/>
              </a:spcAft>
              <a:buSzPts val="1600"/>
              <a:buFont typeface="Cairo Light"/>
              <a:buNone/>
              <a:defRPr sz="1600">
                <a:latin typeface="Cairo Light"/>
                <a:ea typeface="Cairo Light"/>
                <a:cs typeface="Cairo Light"/>
                <a:sym typeface="Cairo Light"/>
              </a:defRPr>
            </a:lvl3pPr>
            <a:lvl4pPr lvl="3" rtl="0" algn="ctr">
              <a:lnSpc>
                <a:spcPct val="100000"/>
              </a:lnSpc>
              <a:spcBef>
                <a:spcPts val="0"/>
              </a:spcBef>
              <a:spcAft>
                <a:spcPts val="0"/>
              </a:spcAft>
              <a:buSzPts val="1600"/>
              <a:buFont typeface="Cairo Light"/>
              <a:buNone/>
              <a:defRPr sz="1600">
                <a:latin typeface="Cairo Light"/>
                <a:ea typeface="Cairo Light"/>
                <a:cs typeface="Cairo Light"/>
                <a:sym typeface="Cairo Light"/>
              </a:defRPr>
            </a:lvl4pPr>
            <a:lvl5pPr lvl="4" rtl="0" algn="ctr">
              <a:lnSpc>
                <a:spcPct val="100000"/>
              </a:lnSpc>
              <a:spcBef>
                <a:spcPts val="0"/>
              </a:spcBef>
              <a:spcAft>
                <a:spcPts val="0"/>
              </a:spcAft>
              <a:buSzPts val="1600"/>
              <a:buFont typeface="Cairo Light"/>
              <a:buNone/>
              <a:defRPr sz="1600">
                <a:latin typeface="Cairo Light"/>
                <a:ea typeface="Cairo Light"/>
                <a:cs typeface="Cairo Light"/>
                <a:sym typeface="Cairo Light"/>
              </a:defRPr>
            </a:lvl5pPr>
            <a:lvl6pPr lvl="5" rtl="0" algn="ctr">
              <a:lnSpc>
                <a:spcPct val="100000"/>
              </a:lnSpc>
              <a:spcBef>
                <a:spcPts val="0"/>
              </a:spcBef>
              <a:spcAft>
                <a:spcPts val="0"/>
              </a:spcAft>
              <a:buSzPts val="1600"/>
              <a:buFont typeface="Cairo Light"/>
              <a:buNone/>
              <a:defRPr sz="1600">
                <a:latin typeface="Cairo Light"/>
                <a:ea typeface="Cairo Light"/>
                <a:cs typeface="Cairo Light"/>
                <a:sym typeface="Cairo Light"/>
              </a:defRPr>
            </a:lvl6pPr>
            <a:lvl7pPr lvl="6" rtl="0" algn="ctr">
              <a:lnSpc>
                <a:spcPct val="100000"/>
              </a:lnSpc>
              <a:spcBef>
                <a:spcPts val="0"/>
              </a:spcBef>
              <a:spcAft>
                <a:spcPts val="0"/>
              </a:spcAft>
              <a:buSzPts val="1600"/>
              <a:buFont typeface="Cairo Light"/>
              <a:buNone/>
              <a:defRPr sz="1600">
                <a:latin typeface="Cairo Light"/>
                <a:ea typeface="Cairo Light"/>
                <a:cs typeface="Cairo Light"/>
                <a:sym typeface="Cairo Light"/>
              </a:defRPr>
            </a:lvl7pPr>
            <a:lvl8pPr lvl="7" rtl="0" algn="ctr">
              <a:lnSpc>
                <a:spcPct val="100000"/>
              </a:lnSpc>
              <a:spcBef>
                <a:spcPts val="0"/>
              </a:spcBef>
              <a:spcAft>
                <a:spcPts val="0"/>
              </a:spcAft>
              <a:buSzPts val="1600"/>
              <a:buFont typeface="Cairo Light"/>
              <a:buNone/>
              <a:defRPr sz="1600">
                <a:latin typeface="Cairo Light"/>
                <a:ea typeface="Cairo Light"/>
                <a:cs typeface="Cairo Light"/>
                <a:sym typeface="Cairo Light"/>
              </a:defRPr>
            </a:lvl8pPr>
            <a:lvl9pPr lvl="8" rtl="0" algn="ctr">
              <a:lnSpc>
                <a:spcPct val="100000"/>
              </a:lnSpc>
              <a:spcBef>
                <a:spcPts val="0"/>
              </a:spcBef>
              <a:spcAft>
                <a:spcPts val="0"/>
              </a:spcAft>
              <a:buSzPts val="1600"/>
              <a:buFont typeface="Cairo Light"/>
              <a:buNone/>
              <a:defRPr sz="1600">
                <a:latin typeface="Cairo Light"/>
                <a:ea typeface="Cairo Light"/>
                <a:cs typeface="Cairo Light"/>
                <a:sym typeface="Cairo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31"/>
          <p:cNvSpPr txBox="1"/>
          <p:nvPr>
            <p:ph type="title"/>
          </p:nvPr>
        </p:nvSpPr>
        <p:spPr>
          <a:xfrm>
            <a:off x="720000" y="1285575"/>
            <a:ext cx="3224400" cy="8421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solidFill>
                  <a:schemeClr val="l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54" name="Google Shape;154;p31"/>
          <p:cNvSpPr txBox="1"/>
          <p:nvPr>
            <p:ph idx="1" type="subTitle"/>
          </p:nvPr>
        </p:nvSpPr>
        <p:spPr>
          <a:xfrm>
            <a:off x="720000" y="2127550"/>
            <a:ext cx="3224400" cy="1730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p:txBody>
      </p:sp>
      <p:grpSp>
        <p:nvGrpSpPr>
          <p:cNvPr id="155" name="Google Shape;155;p31"/>
          <p:cNvGrpSpPr/>
          <p:nvPr/>
        </p:nvGrpSpPr>
        <p:grpSpPr>
          <a:xfrm>
            <a:off x="184255" y="88852"/>
            <a:ext cx="377602" cy="902290"/>
            <a:chOff x="720000" y="540000"/>
            <a:chExt cx="234900" cy="561300"/>
          </a:xfrm>
        </p:grpSpPr>
        <p:sp>
          <p:nvSpPr>
            <p:cNvPr id="156" name="Google Shape;156;p31"/>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1"/>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1"/>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1"/>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1"/>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1"/>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1"/>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1"/>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1"/>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1"/>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1"/>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1"/>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1"/>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1"/>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1"/>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1"/>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1"/>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1"/>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1"/>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1"/>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1"/>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 name="Google Shape;177;p31"/>
          <p:cNvGrpSpPr/>
          <p:nvPr/>
        </p:nvGrpSpPr>
        <p:grpSpPr>
          <a:xfrm flipH="1" rot="10800000">
            <a:off x="8614918" y="3510465"/>
            <a:ext cx="235623" cy="1441520"/>
            <a:chOff x="8478680" y="2824527"/>
            <a:chExt cx="235623" cy="1441520"/>
          </a:xfrm>
        </p:grpSpPr>
        <p:sp>
          <p:nvSpPr>
            <p:cNvPr id="178" name="Google Shape;178;p31"/>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1"/>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1"/>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1"/>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1"/>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1"/>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1"/>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1"/>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1"/>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1"/>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1"/>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1"/>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1"/>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2" name="Google Shape;192;p31"/>
          <p:cNvPicPr preferRelativeResize="0"/>
          <p:nvPr/>
        </p:nvPicPr>
        <p:blipFill rotWithShape="1">
          <a:blip r:embed="rId3">
            <a:alphaModFix/>
          </a:blip>
          <a:srcRect b="0" l="0" r="0" t="0"/>
          <a:stretch/>
        </p:blipFill>
        <p:spPr>
          <a:xfrm rot="-5400000">
            <a:off x="7155275" y="-933650"/>
            <a:ext cx="2288973" cy="225374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p:cSld name="CUSTOM_3">
    <p:bg>
      <p:bgPr>
        <a:blipFill>
          <a:blip r:embed="rId2">
            <a:alphaModFix/>
          </a:blip>
          <a:stretch>
            <a:fillRect/>
          </a:stretch>
        </a:blipFill>
      </p:bgPr>
    </p:bg>
    <p:spTree>
      <p:nvGrpSpPr>
        <p:cNvPr id="1446" name="Shape 1446"/>
        <p:cNvGrpSpPr/>
        <p:nvPr/>
      </p:nvGrpSpPr>
      <p:grpSpPr>
        <a:xfrm>
          <a:off x="0" y="0"/>
          <a:ext cx="0" cy="0"/>
          <a:chOff x="0" y="0"/>
          <a:chExt cx="0" cy="0"/>
        </a:xfrm>
      </p:grpSpPr>
      <p:sp>
        <p:nvSpPr>
          <p:cNvPr id="1447" name="Google Shape;1447;p68"/>
          <p:cNvSpPr txBox="1"/>
          <p:nvPr>
            <p:ph type="title"/>
          </p:nvPr>
        </p:nvSpPr>
        <p:spPr>
          <a:xfrm>
            <a:off x="4408800" y="1285563"/>
            <a:ext cx="4015200" cy="842100"/>
          </a:xfrm>
          <a:prstGeom prst="rect">
            <a:avLst/>
          </a:prstGeom>
          <a:noFill/>
          <a:ln>
            <a:noFill/>
          </a:ln>
        </p:spPr>
        <p:txBody>
          <a:bodyPr anchorCtr="0" anchor="ctr" bIns="0" lIns="0" spcFirstLastPara="1" rIns="0" wrap="square" tIns="0">
            <a:noAutofit/>
          </a:bodyPr>
          <a:lstStyle>
            <a:lvl1pPr lvl="0" rtl="0" algn="r">
              <a:lnSpc>
                <a:spcPct val="100000"/>
              </a:lnSpc>
              <a:spcBef>
                <a:spcPts val="0"/>
              </a:spcBef>
              <a:spcAft>
                <a:spcPts val="0"/>
              </a:spcAft>
              <a:buSzPts val="3600"/>
              <a:buNone/>
              <a:defRPr>
                <a:solidFill>
                  <a:schemeClr val="lt1"/>
                </a:solidFill>
              </a:defRPr>
            </a:lvl1pPr>
            <a:lvl2pPr lvl="1" rtl="0" algn="r">
              <a:lnSpc>
                <a:spcPct val="100000"/>
              </a:lnSpc>
              <a:spcBef>
                <a:spcPts val="0"/>
              </a:spcBef>
              <a:spcAft>
                <a:spcPts val="0"/>
              </a:spcAft>
              <a:buSzPts val="4800"/>
              <a:buNone/>
              <a:defRPr sz="4800"/>
            </a:lvl2pPr>
            <a:lvl3pPr lvl="2" rtl="0" algn="r">
              <a:lnSpc>
                <a:spcPct val="100000"/>
              </a:lnSpc>
              <a:spcBef>
                <a:spcPts val="0"/>
              </a:spcBef>
              <a:spcAft>
                <a:spcPts val="0"/>
              </a:spcAft>
              <a:buSzPts val="4800"/>
              <a:buNone/>
              <a:defRPr sz="4800"/>
            </a:lvl3pPr>
            <a:lvl4pPr lvl="3" rtl="0" algn="r">
              <a:lnSpc>
                <a:spcPct val="100000"/>
              </a:lnSpc>
              <a:spcBef>
                <a:spcPts val="0"/>
              </a:spcBef>
              <a:spcAft>
                <a:spcPts val="0"/>
              </a:spcAft>
              <a:buSzPts val="4800"/>
              <a:buNone/>
              <a:defRPr sz="4800"/>
            </a:lvl4pPr>
            <a:lvl5pPr lvl="4" rtl="0" algn="r">
              <a:lnSpc>
                <a:spcPct val="100000"/>
              </a:lnSpc>
              <a:spcBef>
                <a:spcPts val="0"/>
              </a:spcBef>
              <a:spcAft>
                <a:spcPts val="0"/>
              </a:spcAft>
              <a:buSzPts val="4800"/>
              <a:buNone/>
              <a:defRPr sz="4800"/>
            </a:lvl5pPr>
            <a:lvl6pPr lvl="5" rtl="0" algn="r">
              <a:lnSpc>
                <a:spcPct val="100000"/>
              </a:lnSpc>
              <a:spcBef>
                <a:spcPts val="0"/>
              </a:spcBef>
              <a:spcAft>
                <a:spcPts val="0"/>
              </a:spcAft>
              <a:buSzPts val="4800"/>
              <a:buNone/>
              <a:defRPr sz="4800"/>
            </a:lvl6pPr>
            <a:lvl7pPr lvl="6" rtl="0" algn="r">
              <a:lnSpc>
                <a:spcPct val="100000"/>
              </a:lnSpc>
              <a:spcBef>
                <a:spcPts val="0"/>
              </a:spcBef>
              <a:spcAft>
                <a:spcPts val="0"/>
              </a:spcAft>
              <a:buSzPts val="4800"/>
              <a:buNone/>
              <a:defRPr sz="4800"/>
            </a:lvl7pPr>
            <a:lvl8pPr lvl="7" rtl="0" algn="r">
              <a:lnSpc>
                <a:spcPct val="100000"/>
              </a:lnSpc>
              <a:spcBef>
                <a:spcPts val="0"/>
              </a:spcBef>
              <a:spcAft>
                <a:spcPts val="0"/>
              </a:spcAft>
              <a:buSzPts val="4800"/>
              <a:buNone/>
              <a:defRPr sz="4800"/>
            </a:lvl8pPr>
            <a:lvl9pPr lvl="8" rtl="0" algn="r">
              <a:lnSpc>
                <a:spcPct val="100000"/>
              </a:lnSpc>
              <a:spcBef>
                <a:spcPts val="0"/>
              </a:spcBef>
              <a:spcAft>
                <a:spcPts val="0"/>
              </a:spcAft>
              <a:buSzPts val="4800"/>
              <a:buNone/>
              <a:defRPr sz="4800"/>
            </a:lvl9pPr>
          </a:lstStyle>
          <a:p/>
        </p:txBody>
      </p:sp>
      <p:sp>
        <p:nvSpPr>
          <p:cNvPr id="1448" name="Google Shape;1448;p68"/>
          <p:cNvSpPr txBox="1"/>
          <p:nvPr>
            <p:ph idx="1" type="subTitle"/>
          </p:nvPr>
        </p:nvSpPr>
        <p:spPr>
          <a:xfrm>
            <a:off x="4408800" y="2127538"/>
            <a:ext cx="4015200" cy="1730400"/>
          </a:xfrm>
          <a:prstGeom prst="rect">
            <a:avLst/>
          </a:prstGeom>
          <a:noFill/>
          <a:ln>
            <a:noFill/>
          </a:ln>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pic>
        <p:nvPicPr>
          <p:cNvPr id="1449" name="Google Shape;1449;p68"/>
          <p:cNvPicPr preferRelativeResize="0"/>
          <p:nvPr/>
        </p:nvPicPr>
        <p:blipFill rotWithShape="1">
          <a:blip r:embed="rId3">
            <a:alphaModFix/>
          </a:blip>
          <a:srcRect b="0" l="0" r="0" t="0"/>
          <a:stretch/>
        </p:blipFill>
        <p:spPr>
          <a:xfrm>
            <a:off x="720000" y="1264112"/>
            <a:ext cx="3076819" cy="2615291"/>
          </a:xfrm>
          <a:prstGeom prst="rect">
            <a:avLst/>
          </a:prstGeom>
          <a:noFill/>
          <a:ln>
            <a:noFill/>
          </a:ln>
        </p:spPr>
      </p:pic>
      <p:grpSp>
        <p:nvGrpSpPr>
          <p:cNvPr id="1450" name="Google Shape;1450;p68"/>
          <p:cNvGrpSpPr/>
          <p:nvPr/>
        </p:nvGrpSpPr>
        <p:grpSpPr>
          <a:xfrm rot="-5400000">
            <a:off x="982355" y="-99947"/>
            <a:ext cx="377602" cy="902290"/>
            <a:chOff x="720000" y="540000"/>
            <a:chExt cx="234900" cy="561300"/>
          </a:xfrm>
        </p:grpSpPr>
        <p:sp>
          <p:nvSpPr>
            <p:cNvPr id="1451" name="Google Shape;1451;p68"/>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68"/>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68"/>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68"/>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68"/>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68"/>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68"/>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68"/>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68"/>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68"/>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68"/>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68"/>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68"/>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68"/>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68"/>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68"/>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68"/>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68"/>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68"/>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68"/>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68"/>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2" name="Google Shape;1472;p68"/>
          <p:cNvGrpSpPr/>
          <p:nvPr/>
        </p:nvGrpSpPr>
        <p:grpSpPr>
          <a:xfrm>
            <a:off x="8693118" y="3510464"/>
            <a:ext cx="235623" cy="1441520"/>
            <a:chOff x="8478680" y="2824527"/>
            <a:chExt cx="235623" cy="1441520"/>
          </a:xfrm>
        </p:grpSpPr>
        <p:sp>
          <p:nvSpPr>
            <p:cNvPr id="1473" name="Google Shape;1473;p68"/>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68"/>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68"/>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68"/>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68"/>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68"/>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68"/>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68"/>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68"/>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68"/>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68"/>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68"/>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68"/>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68"/>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1">
  <p:cSld name="CUSTOM_3_1">
    <p:bg>
      <p:bgPr>
        <a:blipFill>
          <a:blip r:embed="rId2">
            <a:alphaModFix/>
          </a:blip>
          <a:stretch>
            <a:fillRect/>
          </a:stretch>
        </a:blipFill>
      </p:bgPr>
    </p:bg>
    <p:spTree>
      <p:nvGrpSpPr>
        <p:cNvPr id="1487" name="Shape 1487"/>
        <p:cNvGrpSpPr/>
        <p:nvPr/>
      </p:nvGrpSpPr>
      <p:grpSpPr>
        <a:xfrm>
          <a:off x="0" y="0"/>
          <a:ext cx="0" cy="0"/>
          <a:chOff x="0" y="0"/>
          <a:chExt cx="0" cy="0"/>
        </a:xfrm>
      </p:grpSpPr>
      <p:sp>
        <p:nvSpPr>
          <p:cNvPr id="1488" name="Google Shape;1488;p69"/>
          <p:cNvSpPr txBox="1"/>
          <p:nvPr>
            <p:ph type="title"/>
          </p:nvPr>
        </p:nvSpPr>
        <p:spPr>
          <a:xfrm>
            <a:off x="720000" y="1285563"/>
            <a:ext cx="4015200" cy="84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solidFill>
                  <a:schemeClr val="lt1"/>
                </a:solidFill>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489" name="Google Shape;1489;p69"/>
          <p:cNvSpPr txBox="1"/>
          <p:nvPr>
            <p:ph idx="1" type="subTitle"/>
          </p:nvPr>
        </p:nvSpPr>
        <p:spPr>
          <a:xfrm>
            <a:off x="720000" y="2127538"/>
            <a:ext cx="4015200" cy="1730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pic>
        <p:nvPicPr>
          <p:cNvPr id="1490" name="Google Shape;1490;p69"/>
          <p:cNvPicPr preferRelativeResize="0"/>
          <p:nvPr/>
        </p:nvPicPr>
        <p:blipFill rotWithShape="1">
          <a:blip r:embed="rId3">
            <a:alphaModFix/>
          </a:blip>
          <a:srcRect b="0" l="0" r="0" t="0"/>
          <a:stretch/>
        </p:blipFill>
        <p:spPr>
          <a:xfrm>
            <a:off x="5525175" y="986675"/>
            <a:ext cx="2898831" cy="3170156"/>
          </a:xfrm>
          <a:prstGeom prst="rect">
            <a:avLst/>
          </a:prstGeom>
          <a:noFill/>
          <a:ln>
            <a:noFill/>
          </a:ln>
        </p:spPr>
      </p:pic>
      <p:grpSp>
        <p:nvGrpSpPr>
          <p:cNvPr id="1491" name="Google Shape;1491;p69"/>
          <p:cNvGrpSpPr/>
          <p:nvPr/>
        </p:nvGrpSpPr>
        <p:grpSpPr>
          <a:xfrm flipH="1" rot="-5400000">
            <a:off x="982355" y="4341163"/>
            <a:ext cx="377602" cy="902290"/>
            <a:chOff x="720000" y="540000"/>
            <a:chExt cx="234900" cy="561300"/>
          </a:xfrm>
        </p:grpSpPr>
        <p:sp>
          <p:nvSpPr>
            <p:cNvPr id="1492" name="Google Shape;1492;p69"/>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69"/>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69"/>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69"/>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69"/>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69"/>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69"/>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69"/>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69"/>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69"/>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69"/>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69"/>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69"/>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69"/>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69"/>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69"/>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69"/>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69"/>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69"/>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69"/>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69"/>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3" name="Google Shape;1513;p69"/>
          <p:cNvGrpSpPr/>
          <p:nvPr/>
        </p:nvGrpSpPr>
        <p:grpSpPr>
          <a:xfrm flipH="1" rot="10800000">
            <a:off x="8693118" y="162397"/>
            <a:ext cx="235623" cy="1441520"/>
            <a:chOff x="8478680" y="2824527"/>
            <a:chExt cx="235623" cy="1441520"/>
          </a:xfrm>
        </p:grpSpPr>
        <p:sp>
          <p:nvSpPr>
            <p:cNvPr id="1514" name="Google Shape;1514;p69"/>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69"/>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69"/>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69"/>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69"/>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69"/>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69"/>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69"/>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69"/>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69"/>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69"/>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69"/>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69"/>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69"/>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bg>
      <p:bgPr>
        <a:blipFill>
          <a:blip r:embed="rId2">
            <a:alphaModFix/>
          </a:blip>
          <a:stretch>
            <a:fillRect/>
          </a:stretch>
        </a:blipFill>
      </p:bgPr>
    </p:bg>
    <p:spTree>
      <p:nvGrpSpPr>
        <p:cNvPr id="1528" name="Shape 1528"/>
        <p:cNvGrpSpPr/>
        <p:nvPr/>
      </p:nvGrpSpPr>
      <p:grpSpPr>
        <a:xfrm>
          <a:off x="0" y="0"/>
          <a:ext cx="0" cy="0"/>
          <a:chOff x="0" y="0"/>
          <a:chExt cx="0" cy="0"/>
        </a:xfrm>
      </p:grpSpPr>
      <p:pic>
        <p:nvPicPr>
          <p:cNvPr id="1529" name="Google Shape;1529;p70"/>
          <p:cNvPicPr preferRelativeResize="0"/>
          <p:nvPr/>
        </p:nvPicPr>
        <p:blipFill rotWithShape="1">
          <a:blip r:embed="rId3">
            <a:alphaModFix/>
          </a:blip>
          <a:srcRect b="0" l="0" r="0" t="0"/>
          <a:stretch/>
        </p:blipFill>
        <p:spPr>
          <a:xfrm flipH="1">
            <a:off x="6616725" y="-34774"/>
            <a:ext cx="499648" cy="479802"/>
          </a:xfrm>
          <a:prstGeom prst="rect">
            <a:avLst/>
          </a:prstGeom>
          <a:noFill/>
          <a:ln>
            <a:noFill/>
          </a:ln>
        </p:spPr>
      </p:pic>
      <p:grpSp>
        <p:nvGrpSpPr>
          <p:cNvPr id="1530" name="Google Shape;1530;p70"/>
          <p:cNvGrpSpPr/>
          <p:nvPr/>
        </p:nvGrpSpPr>
        <p:grpSpPr>
          <a:xfrm>
            <a:off x="-108746" y="4241202"/>
            <a:ext cx="377602" cy="902290"/>
            <a:chOff x="720000" y="540000"/>
            <a:chExt cx="234900" cy="561300"/>
          </a:xfrm>
        </p:grpSpPr>
        <p:sp>
          <p:nvSpPr>
            <p:cNvPr id="1531" name="Google Shape;1531;p70"/>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70"/>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70"/>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70"/>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70"/>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70"/>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70"/>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70"/>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70"/>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70"/>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70"/>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70"/>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70"/>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70"/>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0"/>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0"/>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70"/>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70"/>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70"/>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70"/>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70"/>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2" name="Google Shape;1552;p70"/>
          <p:cNvGrpSpPr/>
          <p:nvPr/>
        </p:nvGrpSpPr>
        <p:grpSpPr>
          <a:xfrm>
            <a:off x="8671793" y="87639"/>
            <a:ext cx="235623" cy="1441520"/>
            <a:chOff x="8478680" y="2824527"/>
            <a:chExt cx="235623" cy="1441520"/>
          </a:xfrm>
        </p:grpSpPr>
        <p:sp>
          <p:nvSpPr>
            <p:cNvPr id="1553" name="Google Shape;1553;p70"/>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0"/>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70"/>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70"/>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0"/>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0"/>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0"/>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70"/>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0"/>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70"/>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0"/>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70"/>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70"/>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70"/>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67" name="Google Shape;1567;p70"/>
          <p:cNvPicPr preferRelativeResize="0"/>
          <p:nvPr/>
        </p:nvPicPr>
        <p:blipFill rotWithShape="1">
          <a:blip r:embed="rId4">
            <a:alphaModFix/>
          </a:blip>
          <a:srcRect b="0" l="0" r="0" t="0"/>
          <a:stretch/>
        </p:blipFill>
        <p:spPr>
          <a:xfrm flipH="1">
            <a:off x="6848570" y="-500700"/>
            <a:ext cx="902300" cy="902300"/>
          </a:xfrm>
          <a:prstGeom prst="rect">
            <a:avLst/>
          </a:prstGeom>
          <a:noFill/>
          <a:ln>
            <a:noFill/>
          </a:ln>
        </p:spPr>
      </p:pic>
      <p:sp>
        <p:nvSpPr>
          <p:cNvPr id="1568" name="Google Shape;1568;p70"/>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69" name="Google Shape;1569;p70"/>
          <p:cNvSpPr txBox="1"/>
          <p:nvPr>
            <p:ph idx="1" type="subTitle"/>
          </p:nvPr>
        </p:nvSpPr>
        <p:spPr>
          <a:xfrm>
            <a:off x="720000" y="3573000"/>
            <a:ext cx="1911600" cy="42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570" name="Google Shape;1570;p70"/>
          <p:cNvSpPr txBox="1"/>
          <p:nvPr>
            <p:ph idx="2" type="subTitle"/>
          </p:nvPr>
        </p:nvSpPr>
        <p:spPr>
          <a:xfrm>
            <a:off x="720000" y="4001700"/>
            <a:ext cx="1911600" cy="601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71" name="Google Shape;1571;p70"/>
          <p:cNvSpPr txBox="1"/>
          <p:nvPr>
            <p:ph idx="3" type="subTitle"/>
          </p:nvPr>
        </p:nvSpPr>
        <p:spPr>
          <a:xfrm>
            <a:off x="3616200" y="3573000"/>
            <a:ext cx="1911600" cy="42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572" name="Google Shape;1572;p70"/>
          <p:cNvSpPr txBox="1"/>
          <p:nvPr>
            <p:ph idx="4" type="subTitle"/>
          </p:nvPr>
        </p:nvSpPr>
        <p:spPr>
          <a:xfrm>
            <a:off x="3616200" y="4001700"/>
            <a:ext cx="1911600" cy="601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73" name="Google Shape;1573;p70"/>
          <p:cNvSpPr txBox="1"/>
          <p:nvPr>
            <p:ph idx="5" type="subTitle"/>
          </p:nvPr>
        </p:nvSpPr>
        <p:spPr>
          <a:xfrm>
            <a:off x="6512400" y="3573000"/>
            <a:ext cx="1911600" cy="42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574" name="Google Shape;1574;p70"/>
          <p:cNvSpPr txBox="1"/>
          <p:nvPr>
            <p:ph idx="6" type="subTitle"/>
          </p:nvPr>
        </p:nvSpPr>
        <p:spPr>
          <a:xfrm>
            <a:off x="6512400" y="4001700"/>
            <a:ext cx="1911600" cy="601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75" name="Google Shape;1575;p70"/>
          <p:cNvSpPr txBox="1"/>
          <p:nvPr>
            <p:ph idx="7" type="subTitle"/>
          </p:nvPr>
        </p:nvSpPr>
        <p:spPr>
          <a:xfrm>
            <a:off x="720000" y="1819450"/>
            <a:ext cx="1911600" cy="42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576" name="Google Shape;1576;p70"/>
          <p:cNvSpPr txBox="1"/>
          <p:nvPr>
            <p:ph idx="8" type="subTitle"/>
          </p:nvPr>
        </p:nvSpPr>
        <p:spPr>
          <a:xfrm>
            <a:off x="720000" y="2248150"/>
            <a:ext cx="1911600" cy="601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77" name="Google Shape;1577;p70"/>
          <p:cNvSpPr txBox="1"/>
          <p:nvPr>
            <p:ph idx="9" type="subTitle"/>
          </p:nvPr>
        </p:nvSpPr>
        <p:spPr>
          <a:xfrm>
            <a:off x="3616200" y="1819450"/>
            <a:ext cx="1911600" cy="42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578" name="Google Shape;1578;p70"/>
          <p:cNvSpPr txBox="1"/>
          <p:nvPr>
            <p:ph idx="13" type="subTitle"/>
          </p:nvPr>
        </p:nvSpPr>
        <p:spPr>
          <a:xfrm>
            <a:off x="3616200" y="2248150"/>
            <a:ext cx="1911600" cy="601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79" name="Google Shape;1579;p70"/>
          <p:cNvSpPr txBox="1"/>
          <p:nvPr>
            <p:ph idx="14" type="subTitle"/>
          </p:nvPr>
        </p:nvSpPr>
        <p:spPr>
          <a:xfrm>
            <a:off x="6512400" y="1819450"/>
            <a:ext cx="1911600" cy="428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580" name="Google Shape;1580;p70"/>
          <p:cNvSpPr txBox="1"/>
          <p:nvPr>
            <p:ph idx="15" type="subTitle"/>
          </p:nvPr>
        </p:nvSpPr>
        <p:spPr>
          <a:xfrm>
            <a:off x="6512400" y="2248150"/>
            <a:ext cx="1911600" cy="6018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5_1">
    <p:bg>
      <p:bgPr>
        <a:blipFill>
          <a:blip r:embed="rId2">
            <a:alphaModFix/>
          </a:blip>
          <a:stretch>
            <a:fillRect/>
          </a:stretch>
        </a:blipFill>
      </p:bgPr>
    </p:bg>
    <p:spTree>
      <p:nvGrpSpPr>
        <p:cNvPr id="1581" name="Shape 1581"/>
        <p:cNvGrpSpPr/>
        <p:nvPr/>
      </p:nvGrpSpPr>
      <p:grpSpPr>
        <a:xfrm>
          <a:off x="0" y="0"/>
          <a:ext cx="0" cy="0"/>
          <a:chOff x="0" y="0"/>
          <a:chExt cx="0" cy="0"/>
        </a:xfrm>
      </p:grpSpPr>
      <p:grpSp>
        <p:nvGrpSpPr>
          <p:cNvPr id="1582" name="Google Shape;1582;p71"/>
          <p:cNvGrpSpPr/>
          <p:nvPr/>
        </p:nvGrpSpPr>
        <p:grpSpPr>
          <a:xfrm flipH="1" rot="-5400000">
            <a:off x="7350880" y="-155737"/>
            <a:ext cx="377602" cy="902290"/>
            <a:chOff x="720000" y="540000"/>
            <a:chExt cx="234900" cy="561300"/>
          </a:xfrm>
        </p:grpSpPr>
        <p:sp>
          <p:nvSpPr>
            <p:cNvPr id="1583" name="Google Shape;1583;p71"/>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1"/>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71"/>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71"/>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71"/>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1"/>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71"/>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71"/>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71"/>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71"/>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71"/>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71"/>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71"/>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71"/>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71"/>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71"/>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71"/>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71"/>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71"/>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71"/>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71"/>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71"/>
          <p:cNvGrpSpPr/>
          <p:nvPr/>
        </p:nvGrpSpPr>
        <p:grpSpPr>
          <a:xfrm flipH="1" rot="5400000">
            <a:off x="743293" y="4220922"/>
            <a:ext cx="235623" cy="1441520"/>
            <a:chOff x="8478680" y="2824527"/>
            <a:chExt cx="235623" cy="1441520"/>
          </a:xfrm>
        </p:grpSpPr>
        <p:sp>
          <p:nvSpPr>
            <p:cNvPr id="1605" name="Google Shape;1605;p71"/>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71"/>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71"/>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71"/>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71"/>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71"/>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71"/>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71"/>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71"/>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71"/>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71"/>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71"/>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71"/>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71"/>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19" name="Google Shape;1619;p71"/>
          <p:cNvPicPr preferRelativeResize="0"/>
          <p:nvPr/>
        </p:nvPicPr>
        <p:blipFill rotWithShape="1">
          <a:blip r:embed="rId3">
            <a:alphaModFix/>
          </a:blip>
          <a:srcRect b="0" l="0" r="0" t="0"/>
          <a:stretch/>
        </p:blipFill>
        <p:spPr>
          <a:xfrm rot="5400000">
            <a:off x="-460474" y="-429762"/>
            <a:ext cx="1716956" cy="1450325"/>
          </a:xfrm>
          <a:prstGeom prst="rect">
            <a:avLst/>
          </a:prstGeom>
          <a:noFill/>
          <a:ln>
            <a:noFill/>
          </a:ln>
        </p:spPr>
      </p:pic>
      <p:sp>
        <p:nvSpPr>
          <p:cNvPr id="1620" name="Google Shape;1620;p71"/>
          <p:cNvSpPr txBox="1"/>
          <p:nvPr>
            <p:ph type="title"/>
          </p:nvPr>
        </p:nvSpPr>
        <p:spPr>
          <a:xfrm>
            <a:off x="719850" y="1285575"/>
            <a:ext cx="3181200" cy="84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solidFill>
                  <a:schemeClr val="l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1" name="Google Shape;1621;p71"/>
          <p:cNvSpPr txBox="1"/>
          <p:nvPr>
            <p:ph idx="1" type="subTitle"/>
          </p:nvPr>
        </p:nvSpPr>
        <p:spPr>
          <a:xfrm>
            <a:off x="719850" y="2127675"/>
            <a:ext cx="3181200" cy="1730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bg>
      <p:bgPr>
        <a:blipFill>
          <a:blip r:embed="rId2">
            <a:alphaModFix/>
          </a:blip>
          <a:stretch>
            <a:fillRect/>
          </a:stretch>
        </a:blipFill>
      </p:bgPr>
    </p:bg>
    <p:spTree>
      <p:nvGrpSpPr>
        <p:cNvPr id="1622" name="Shape 1622"/>
        <p:cNvGrpSpPr/>
        <p:nvPr/>
      </p:nvGrpSpPr>
      <p:grpSpPr>
        <a:xfrm>
          <a:off x="0" y="0"/>
          <a:ext cx="0" cy="0"/>
          <a:chOff x="0" y="0"/>
          <a:chExt cx="0" cy="0"/>
        </a:xfrm>
      </p:grpSpPr>
      <p:grpSp>
        <p:nvGrpSpPr>
          <p:cNvPr id="1623" name="Google Shape;1623;p72"/>
          <p:cNvGrpSpPr/>
          <p:nvPr/>
        </p:nvGrpSpPr>
        <p:grpSpPr>
          <a:xfrm flipH="1" rot="-5400000">
            <a:off x="5574018" y="-99949"/>
            <a:ext cx="377602" cy="902290"/>
            <a:chOff x="720000" y="540000"/>
            <a:chExt cx="234900" cy="561300"/>
          </a:xfrm>
        </p:grpSpPr>
        <p:sp>
          <p:nvSpPr>
            <p:cNvPr id="1624" name="Google Shape;1624;p72"/>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72"/>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72"/>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72"/>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72"/>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72"/>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72"/>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72"/>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72"/>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72"/>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72"/>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72"/>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72"/>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72"/>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72"/>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72"/>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72"/>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72"/>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72"/>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72"/>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72"/>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5" name="Google Shape;1645;p72"/>
          <p:cNvGrpSpPr/>
          <p:nvPr/>
        </p:nvGrpSpPr>
        <p:grpSpPr>
          <a:xfrm rot="10800000">
            <a:off x="8748434" y="3267165"/>
            <a:ext cx="235623" cy="1441520"/>
            <a:chOff x="8478680" y="2824527"/>
            <a:chExt cx="235623" cy="1441520"/>
          </a:xfrm>
        </p:grpSpPr>
        <p:sp>
          <p:nvSpPr>
            <p:cNvPr id="1646" name="Google Shape;1646;p72"/>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72"/>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72"/>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72"/>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72"/>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72"/>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72"/>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2"/>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2"/>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72"/>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72"/>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72"/>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72"/>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72"/>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0" name="Google Shape;1660;p72"/>
          <p:cNvPicPr preferRelativeResize="0"/>
          <p:nvPr/>
        </p:nvPicPr>
        <p:blipFill rotWithShape="1">
          <a:blip r:embed="rId3">
            <a:alphaModFix/>
          </a:blip>
          <a:srcRect b="-4770" l="0" r="-2764" t="375"/>
          <a:stretch/>
        </p:blipFill>
        <p:spPr>
          <a:xfrm>
            <a:off x="-225575" y="-408375"/>
            <a:ext cx="1693902" cy="1694251"/>
          </a:xfrm>
          <a:prstGeom prst="rect">
            <a:avLst/>
          </a:prstGeom>
          <a:noFill/>
          <a:ln>
            <a:noFill/>
          </a:ln>
        </p:spPr>
      </p:pic>
      <p:pic>
        <p:nvPicPr>
          <p:cNvPr id="1661" name="Google Shape;1661;p72"/>
          <p:cNvPicPr preferRelativeResize="0"/>
          <p:nvPr/>
        </p:nvPicPr>
        <p:blipFill rotWithShape="1">
          <a:blip r:embed="rId4">
            <a:alphaModFix/>
          </a:blip>
          <a:srcRect b="0" l="0" r="0" t="0"/>
          <a:stretch/>
        </p:blipFill>
        <p:spPr>
          <a:xfrm flipH="1">
            <a:off x="0" y="4471413"/>
            <a:ext cx="9144000" cy="989400"/>
          </a:xfrm>
          <a:prstGeom prst="rect">
            <a:avLst/>
          </a:prstGeom>
          <a:noFill/>
          <a:ln>
            <a:noFill/>
          </a:ln>
        </p:spPr>
      </p:pic>
      <p:pic>
        <p:nvPicPr>
          <p:cNvPr id="1662" name="Google Shape;1662;p72"/>
          <p:cNvPicPr preferRelativeResize="0"/>
          <p:nvPr/>
        </p:nvPicPr>
        <p:blipFill rotWithShape="1">
          <a:blip r:embed="rId5">
            <a:alphaModFix/>
          </a:blip>
          <a:srcRect b="0" l="0" r="0" t="0"/>
          <a:stretch/>
        </p:blipFill>
        <p:spPr>
          <a:xfrm>
            <a:off x="5646525" y="4471436"/>
            <a:ext cx="1399000" cy="692371"/>
          </a:xfrm>
          <a:prstGeom prst="rect">
            <a:avLst/>
          </a:prstGeom>
          <a:noFill/>
          <a:ln>
            <a:noFill/>
          </a:ln>
        </p:spPr>
      </p:pic>
      <p:sp>
        <p:nvSpPr>
          <p:cNvPr id="1663" name="Google Shape;1663;p72"/>
          <p:cNvSpPr txBox="1"/>
          <p:nvPr>
            <p:ph type="title"/>
          </p:nvPr>
        </p:nvSpPr>
        <p:spPr>
          <a:xfrm>
            <a:off x="720000" y="1770750"/>
            <a:ext cx="2311500" cy="989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7200"/>
              <a:buNone/>
              <a:defRPr sz="5200">
                <a:solidFill>
                  <a:schemeClr val="accent1"/>
                </a:solidFill>
              </a:defRPr>
            </a:lvl1pPr>
            <a:lvl2pPr lvl="1" rtl="0" algn="ctr">
              <a:lnSpc>
                <a:spcPct val="100000"/>
              </a:lnSpc>
              <a:spcBef>
                <a:spcPts val="0"/>
              </a:spcBef>
              <a:spcAft>
                <a:spcPts val="0"/>
              </a:spcAft>
              <a:buSzPts val="7200"/>
              <a:buNone/>
              <a:defRPr sz="7200"/>
            </a:lvl2pPr>
            <a:lvl3pPr lvl="2" rtl="0" algn="ctr">
              <a:lnSpc>
                <a:spcPct val="100000"/>
              </a:lnSpc>
              <a:spcBef>
                <a:spcPts val="0"/>
              </a:spcBef>
              <a:spcAft>
                <a:spcPts val="0"/>
              </a:spcAft>
              <a:buSzPts val="7200"/>
              <a:buNone/>
              <a:defRPr sz="7200"/>
            </a:lvl3pPr>
            <a:lvl4pPr lvl="3" rtl="0" algn="ctr">
              <a:lnSpc>
                <a:spcPct val="100000"/>
              </a:lnSpc>
              <a:spcBef>
                <a:spcPts val="0"/>
              </a:spcBef>
              <a:spcAft>
                <a:spcPts val="0"/>
              </a:spcAft>
              <a:buSzPts val="7200"/>
              <a:buNone/>
              <a:defRPr sz="7200"/>
            </a:lvl4pPr>
            <a:lvl5pPr lvl="4" rtl="0" algn="ctr">
              <a:lnSpc>
                <a:spcPct val="100000"/>
              </a:lnSpc>
              <a:spcBef>
                <a:spcPts val="0"/>
              </a:spcBef>
              <a:spcAft>
                <a:spcPts val="0"/>
              </a:spcAft>
              <a:buSzPts val="7200"/>
              <a:buNone/>
              <a:defRPr sz="7200"/>
            </a:lvl5pPr>
            <a:lvl6pPr lvl="5" rtl="0" algn="ctr">
              <a:lnSpc>
                <a:spcPct val="100000"/>
              </a:lnSpc>
              <a:spcBef>
                <a:spcPts val="0"/>
              </a:spcBef>
              <a:spcAft>
                <a:spcPts val="0"/>
              </a:spcAft>
              <a:buSzPts val="7200"/>
              <a:buNone/>
              <a:defRPr sz="7200"/>
            </a:lvl6pPr>
            <a:lvl7pPr lvl="6" rtl="0" algn="ctr">
              <a:lnSpc>
                <a:spcPct val="100000"/>
              </a:lnSpc>
              <a:spcBef>
                <a:spcPts val="0"/>
              </a:spcBef>
              <a:spcAft>
                <a:spcPts val="0"/>
              </a:spcAft>
              <a:buSzPts val="7200"/>
              <a:buNone/>
              <a:defRPr sz="7200"/>
            </a:lvl7pPr>
            <a:lvl8pPr lvl="7" rtl="0" algn="ctr">
              <a:lnSpc>
                <a:spcPct val="100000"/>
              </a:lnSpc>
              <a:spcBef>
                <a:spcPts val="0"/>
              </a:spcBef>
              <a:spcAft>
                <a:spcPts val="0"/>
              </a:spcAft>
              <a:buSzPts val="7200"/>
              <a:buNone/>
              <a:defRPr sz="7200"/>
            </a:lvl8pPr>
            <a:lvl9pPr lvl="8" rtl="0" algn="ctr">
              <a:lnSpc>
                <a:spcPct val="100000"/>
              </a:lnSpc>
              <a:spcBef>
                <a:spcPts val="0"/>
              </a:spcBef>
              <a:spcAft>
                <a:spcPts val="0"/>
              </a:spcAft>
              <a:buSzPts val="7200"/>
              <a:buNone/>
              <a:defRPr sz="7200"/>
            </a:lvl9pPr>
          </a:lstStyle>
          <a:p/>
        </p:txBody>
      </p:sp>
      <p:sp>
        <p:nvSpPr>
          <p:cNvPr id="1664" name="Google Shape;1664;p72"/>
          <p:cNvSpPr txBox="1"/>
          <p:nvPr>
            <p:ph idx="1" type="subTitle"/>
          </p:nvPr>
        </p:nvSpPr>
        <p:spPr>
          <a:xfrm>
            <a:off x="720000" y="2760150"/>
            <a:ext cx="2311500" cy="612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65" name="Google Shape;1665;p72"/>
          <p:cNvSpPr txBox="1"/>
          <p:nvPr>
            <p:ph idx="2" type="title"/>
          </p:nvPr>
        </p:nvSpPr>
        <p:spPr>
          <a:xfrm>
            <a:off x="3416250" y="1770750"/>
            <a:ext cx="2311500" cy="989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7200"/>
              <a:buNone/>
              <a:defRPr sz="5200"/>
            </a:lvl1pPr>
            <a:lvl2pPr lvl="1" rtl="0" algn="ctr">
              <a:lnSpc>
                <a:spcPct val="100000"/>
              </a:lnSpc>
              <a:spcBef>
                <a:spcPts val="0"/>
              </a:spcBef>
              <a:spcAft>
                <a:spcPts val="0"/>
              </a:spcAft>
              <a:buSzPts val="7200"/>
              <a:buNone/>
              <a:defRPr sz="7200"/>
            </a:lvl2pPr>
            <a:lvl3pPr lvl="2" rtl="0" algn="ctr">
              <a:lnSpc>
                <a:spcPct val="100000"/>
              </a:lnSpc>
              <a:spcBef>
                <a:spcPts val="0"/>
              </a:spcBef>
              <a:spcAft>
                <a:spcPts val="0"/>
              </a:spcAft>
              <a:buSzPts val="7200"/>
              <a:buNone/>
              <a:defRPr sz="7200"/>
            </a:lvl3pPr>
            <a:lvl4pPr lvl="3" rtl="0" algn="ctr">
              <a:lnSpc>
                <a:spcPct val="100000"/>
              </a:lnSpc>
              <a:spcBef>
                <a:spcPts val="0"/>
              </a:spcBef>
              <a:spcAft>
                <a:spcPts val="0"/>
              </a:spcAft>
              <a:buSzPts val="7200"/>
              <a:buNone/>
              <a:defRPr sz="7200"/>
            </a:lvl4pPr>
            <a:lvl5pPr lvl="4" rtl="0" algn="ctr">
              <a:lnSpc>
                <a:spcPct val="100000"/>
              </a:lnSpc>
              <a:spcBef>
                <a:spcPts val="0"/>
              </a:spcBef>
              <a:spcAft>
                <a:spcPts val="0"/>
              </a:spcAft>
              <a:buSzPts val="7200"/>
              <a:buNone/>
              <a:defRPr sz="7200"/>
            </a:lvl5pPr>
            <a:lvl6pPr lvl="5" rtl="0" algn="ctr">
              <a:lnSpc>
                <a:spcPct val="100000"/>
              </a:lnSpc>
              <a:spcBef>
                <a:spcPts val="0"/>
              </a:spcBef>
              <a:spcAft>
                <a:spcPts val="0"/>
              </a:spcAft>
              <a:buSzPts val="7200"/>
              <a:buNone/>
              <a:defRPr sz="7200"/>
            </a:lvl6pPr>
            <a:lvl7pPr lvl="6" rtl="0" algn="ctr">
              <a:lnSpc>
                <a:spcPct val="100000"/>
              </a:lnSpc>
              <a:spcBef>
                <a:spcPts val="0"/>
              </a:spcBef>
              <a:spcAft>
                <a:spcPts val="0"/>
              </a:spcAft>
              <a:buSzPts val="7200"/>
              <a:buNone/>
              <a:defRPr sz="7200"/>
            </a:lvl7pPr>
            <a:lvl8pPr lvl="7" rtl="0" algn="ctr">
              <a:lnSpc>
                <a:spcPct val="100000"/>
              </a:lnSpc>
              <a:spcBef>
                <a:spcPts val="0"/>
              </a:spcBef>
              <a:spcAft>
                <a:spcPts val="0"/>
              </a:spcAft>
              <a:buSzPts val="7200"/>
              <a:buNone/>
              <a:defRPr sz="7200"/>
            </a:lvl8pPr>
            <a:lvl9pPr lvl="8" rtl="0" algn="ctr">
              <a:lnSpc>
                <a:spcPct val="100000"/>
              </a:lnSpc>
              <a:spcBef>
                <a:spcPts val="0"/>
              </a:spcBef>
              <a:spcAft>
                <a:spcPts val="0"/>
              </a:spcAft>
              <a:buSzPts val="7200"/>
              <a:buNone/>
              <a:defRPr sz="7200"/>
            </a:lvl9pPr>
          </a:lstStyle>
          <a:p/>
        </p:txBody>
      </p:sp>
      <p:sp>
        <p:nvSpPr>
          <p:cNvPr id="1666" name="Google Shape;1666;p72"/>
          <p:cNvSpPr txBox="1"/>
          <p:nvPr>
            <p:ph idx="3" type="subTitle"/>
          </p:nvPr>
        </p:nvSpPr>
        <p:spPr>
          <a:xfrm>
            <a:off x="3416250" y="2760150"/>
            <a:ext cx="2311500" cy="612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67" name="Google Shape;1667;p72"/>
          <p:cNvSpPr txBox="1"/>
          <p:nvPr>
            <p:ph idx="4" type="title"/>
          </p:nvPr>
        </p:nvSpPr>
        <p:spPr>
          <a:xfrm>
            <a:off x="6112500" y="1770750"/>
            <a:ext cx="2311500" cy="989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7200"/>
              <a:buNone/>
              <a:defRPr sz="5200">
                <a:solidFill>
                  <a:schemeClr val="accent3"/>
                </a:solidFill>
              </a:defRPr>
            </a:lvl1pPr>
            <a:lvl2pPr lvl="1" rtl="0" algn="ctr">
              <a:lnSpc>
                <a:spcPct val="100000"/>
              </a:lnSpc>
              <a:spcBef>
                <a:spcPts val="0"/>
              </a:spcBef>
              <a:spcAft>
                <a:spcPts val="0"/>
              </a:spcAft>
              <a:buSzPts val="7200"/>
              <a:buNone/>
              <a:defRPr sz="7200"/>
            </a:lvl2pPr>
            <a:lvl3pPr lvl="2" rtl="0" algn="ctr">
              <a:lnSpc>
                <a:spcPct val="100000"/>
              </a:lnSpc>
              <a:spcBef>
                <a:spcPts val="0"/>
              </a:spcBef>
              <a:spcAft>
                <a:spcPts val="0"/>
              </a:spcAft>
              <a:buSzPts val="7200"/>
              <a:buNone/>
              <a:defRPr sz="7200"/>
            </a:lvl3pPr>
            <a:lvl4pPr lvl="3" rtl="0" algn="ctr">
              <a:lnSpc>
                <a:spcPct val="100000"/>
              </a:lnSpc>
              <a:spcBef>
                <a:spcPts val="0"/>
              </a:spcBef>
              <a:spcAft>
                <a:spcPts val="0"/>
              </a:spcAft>
              <a:buSzPts val="7200"/>
              <a:buNone/>
              <a:defRPr sz="7200"/>
            </a:lvl4pPr>
            <a:lvl5pPr lvl="4" rtl="0" algn="ctr">
              <a:lnSpc>
                <a:spcPct val="100000"/>
              </a:lnSpc>
              <a:spcBef>
                <a:spcPts val="0"/>
              </a:spcBef>
              <a:spcAft>
                <a:spcPts val="0"/>
              </a:spcAft>
              <a:buSzPts val="7200"/>
              <a:buNone/>
              <a:defRPr sz="7200"/>
            </a:lvl5pPr>
            <a:lvl6pPr lvl="5" rtl="0" algn="ctr">
              <a:lnSpc>
                <a:spcPct val="100000"/>
              </a:lnSpc>
              <a:spcBef>
                <a:spcPts val="0"/>
              </a:spcBef>
              <a:spcAft>
                <a:spcPts val="0"/>
              </a:spcAft>
              <a:buSzPts val="7200"/>
              <a:buNone/>
              <a:defRPr sz="7200"/>
            </a:lvl6pPr>
            <a:lvl7pPr lvl="6" rtl="0" algn="ctr">
              <a:lnSpc>
                <a:spcPct val="100000"/>
              </a:lnSpc>
              <a:spcBef>
                <a:spcPts val="0"/>
              </a:spcBef>
              <a:spcAft>
                <a:spcPts val="0"/>
              </a:spcAft>
              <a:buSzPts val="7200"/>
              <a:buNone/>
              <a:defRPr sz="7200"/>
            </a:lvl7pPr>
            <a:lvl8pPr lvl="7" rtl="0" algn="ctr">
              <a:lnSpc>
                <a:spcPct val="100000"/>
              </a:lnSpc>
              <a:spcBef>
                <a:spcPts val="0"/>
              </a:spcBef>
              <a:spcAft>
                <a:spcPts val="0"/>
              </a:spcAft>
              <a:buSzPts val="7200"/>
              <a:buNone/>
              <a:defRPr sz="7200"/>
            </a:lvl8pPr>
            <a:lvl9pPr lvl="8" rtl="0" algn="ctr">
              <a:lnSpc>
                <a:spcPct val="100000"/>
              </a:lnSpc>
              <a:spcBef>
                <a:spcPts val="0"/>
              </a:spcBef>
              <a:spcAft>
                <a:spcPts val="0"/>
              </a:spcAft>
              <a:buSzPts val="7200"/>
              <a:buNone/>
              <a:defRPr sz="7200"/>
            </a:lvl9pPr>
          </a:lstStyle>
          <a:p/>
        </p:txBody>
      </p:sp>
      <p:sp>
        <p:nvSpPr>
          <p:cNvPr id="1668" name="Google Shape;1668;p72"/>
          <p:cNvSpPr txBox="1"/>
          <p:nvPr>
            <p:ph idx="5" type="subTitle"/>
          </p:nvPr>
        </p:nvSpPr>
        <p:spPr>
          <a:xfrm>
            <a:off x="6112500" y="2760150"/>
            <a:ext cx="2311500" cy="612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7">
    <p:bg>
      <p:bgPr>
        <a:blipFill>
          <a:blip r:embed="rId2">
            <a:alphaModFix/>
          </a:blip>
          <a:stretch>
            <a:fillRect/>
          </a:stretch>
        </a:blipFill>
      </p:bgPr>
    </p:bg>
    <p:spTree>
      <p:nvGrpSpPr>
        <p:cNvPr id="1669" name="Shape 1669"/>
        <p:cNvGrpSpPr/>
        <p:nvPr/>
      </p:nvGrpSpPr>
      <p:grpSpPr>
        <a:xfrm>
          <a:off x="0" y="0"/>
          <a:ext cx="0" cy="0"/>
          <a:chOff x="0" y="0"/>
          <a:chExt cx="0" cy="0"/>
        </a:xfrm>
      </p:grpSpPr>
      <p:pic>
        <p:nvPicPr>
          <p:cNvPr id="1670" name="Google Shape;1670;p73"/>
          <p:cNvPicPr preferRelativeResize="0"/>
          <p:nvPr/>
        </p:nvPicPr>
        <p:blipFill rotWithShape="1">
          <a:blip r:embed="rId3">
            <a:alphaModFix/>
          </a:blip>
          <a:srcRect b="0" l="0" r="0" t="0"/>
          <a:stretch/>
        </p:blipFill>
        <p:spPr>
          <a:xfrm>
            <a:off x="446" y="0"/>
            <a:ext cx="9143113" cy="5143503"/>
          </a:xfrm>
          <a:prstGeom prst="rect">
            <a:avLst/>
          </a:prstGeom>
          <a:noFill/>
          <a:ln>
            <a:noFill/>
          </a:ln>
        </p:spPr>
      </p:pic>
      <p:grpSp>
        <p:nvGrpSpPr>
          <p:cNvPr id="1671" name="Google Shape;1671;p73"/>
          <p:cNvGrpSpPr/>
          <p:nvPr/>
        </p:nvGrpSpPr>
        <p:grpSpPr>
          <a:xfrm flipH="1" rot="10800000">
            <a:off x="8639754" y="2571752"/>
            <a:ext cx="377602" cy="902290"/>
            <a:chOff x="720000" y="540000"/>
            <a:chExt cx="234900" cy="561300"/>
          </a:xfrm>
        </p:grpSpPr>
        <p:sp>
          <p:nvSpPr>
            <p:cNvPr id="1672" name="Google Shape;1672;p73"/>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73"/>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73"/>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73"/>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73"/>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73"/>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73"/>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73"/>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73"/>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73"/>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73"/>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73"/>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73"/>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73"/>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73"/>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73"/>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3"/>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73"/>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3"/>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73"/>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73"/>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3" name="Google Shape;1693;p73"/>
          <p:cNvGrpSpPr/>
          <p:nvPr/>
        </p:nvGrpSpPr>
        <p:grpSpPr>
          <a:xfrm rot="10800000">
            <a:off x="74530" y="1130234"/>
            <a:ext cx="235623" cy="1441520"/>
            <a:chOff x="8478680" y="2824527"/>
            <a:chExt cx="235623" cy="1441520"/>
          </a:xfrm>
        </p:grpSpPr>
        <p:sp>
          <p:nvSpPr>
            <p:cNvPr id="1694" name="Google Shape;1694;p73"/>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73"/>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73"/>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73"/>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73"/>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73"/>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73"/>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73"/>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73"/>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73"/>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73"/>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73"/>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73"/>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73"/>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08" name="Google Shape;1708;p73"/>
          <p:cNvPicPr preferRelativeResize="0"/>
          <p:nvPr/>
        </p:nvPicPr>
        <p:blipFill rotWithShape="1">
          <a:blip r:embed="rId4">
            <a:alphaModFix/>
          </a:blip>
          <a:srcRect b="0" l="0" r="0" t="0"/>
          <a:stretch/>
        </p:blipFill>
        <p:spPr>
          <a:xfrm rot="10800000">
            <a:off x="7398718" y="-450176"/>
            <a:ext cx="1870575" cy="1589973"/>
          </a:xfrm>
          <a:prstGeom prst="rect">
            <a:avLst/>
          </a:prstGeom>
          <a:noFill/>
          <a:ln>
            <a:noFill/>
          </a:ln>
        </p:spPr>
      </p:pic>
      <p:sp>
        <p:nvSpPr>
          <p:cNvPr id="1709" name="Google Shape;1709;p73"/>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10" name="Google Shape;1710;p73"/>
          <p:cNvSpPr txBox="1"/>
          <p:nvPr>
            <p:ph idx="1" type="subTitle"/>
          </p:nvPr>
        </p:nvSpPr>
        <p:spPr>
          <a:xfrm>
            <a:off x="1795125" y="3357900"/>
            <a:ext cx="24270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711" name="Google Shape;1711;p73"/>
          <p:cNvSpPr txBox="1"/>
          <p:nvPr>
            <p:ph idx="2" type="subTitle"/>
          </p:nvPr>
        </p:nvSpPr>
        <p:spPr>
          <a:xfrm>
            <a:off x="1795125" y="3786600"/>
            <a:ext cx="24270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712" name="Google Shape;1712;p73"/>
          <p:cNvSpPr txBox="1"/>
          <p:nvPr>
            <p:ph idx="3" type="subTitle"/>
          </p:nvPr>
        </p:nvSpPr>
        <p:spPr>
          <a:xfrm>
            <a:off x="5893950" y="3357900"/>
            <a:ext cx="24270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713" name="Google Shape;1713;p73"/>
          <p:cNvSpPr txBox="1"/>
          <p:nvPr>
            <p:ph idx="4" type="subTitle"/>
          </p:nvPr>
        </p:nvSpPr>
        <p:spPr>
          <a:xfrm>
            <a:off x="5893950" y="3786600"/>
            <a:ext cx="24270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714" name="Google Shape;1714;p73"/>
          <p:cNvSpPr txBox="1"/>
          <p:nvPr>
            <p:ph idx="5" type="subTitle"/>
          </p:nvPr>
        </p:nvSpPr>
        <p:spPr>
          <a:xfrm>
            <a:off x="5893950" y="1679513"/>
            <a:ext cx="24270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715" name="Google Shape;1715;p73"/>
          <p:cNvSpPr txBox="1"/>
          <p:nvPr>
            <p:ph idx="6" type="subTitle"/>
          </p:nvPr>
        </p:nvSpPr>
        <p:spPr>
          <a:xfrm>
            <a:off x="5893950" y="2108212"/>
            <a:ext cx="24270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716" name="Google Shape;1716;p73"/>
          <p:cNvSpPr txBox="1"/>
          <p:nvPr>
            <p:ph idx="7" type="subTitle"/>
          </p:nvPr>
        </p:nvSpPr>
        <p:spPr>
          <a:xfrm>
            <a:off x="1795125" y="1679513"/>
            <a:ext cx="2427000" cy="4287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rtl="0" algn="l">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1717" name="Google Shape;1717;p73"/>
          <p:cNvSpPr txBox="1"/>
          <p:nvPr>
            <p:ph idx="8" type="subTitle"/>
          </p:nvPr>
        </p:nvSpPr>
        <p:spPr>
          <a:xfrm>
            <a:off x="1795125" y="2108213"/>
            <a:ext cx="2427000" cy="5121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bg>
      <p:bgPr>
        <a:blipFill>
          <a:blip r:embed="rId2">
            <a:alphaModFix/>
          </a:blip>
          <a:stretch>
            <a:fillRect/>
          </a:stretch>
        </a:blipFill>
      </p:bgPr>
    </p:bg>
    <p:spTree>
      <p:nvGrpSpPr>
        <p:cNvPr id="1718" name="Shape 1718"/>
        <p:cNvGrpSpPr/>
        <p:nvPr/>
      </p:nvGrpSpPr>
      <p:grpSpPr>
        <a:xfrm>
          <a:off x="0" y="0"/>
          <a:ext cx="0" cy="0"/>
          <a:chOff x="0" y="0"/>
          <a:chExt cx="0" cy="0"/>
        </a:xfrm>
      </p:grpSpPr>
      <p:grpSp>
        <p:nvGrpSpPr>
          <p:cNvPr id="1719" name="Google Shape;1719;p74"/>
          <p:cNvGrpSpPr/>
          <p:nvPr/>
        </p:nvGrpSpPr>
        <p:grpSpPr>
          <a:xfrm rot="5400000">
            <a:off x="-98745" y="2949651"/>
            <a:ext cx="377602" cy="902290"/>
            <a:chOff x="720000" y="540000"/>
            <a:chExt cx="234900" cy="561300"/>
          </a:xfrm>
        </p:grpSpPr>
        <p:sp>
          <p:nvSpPr>
            <p:cNvPr id="1720" name="Google Shape;1720;p74"/>
            <p:cNvSpPr/>
            <p:nvPr/>
          </p:nvSpPr>
          <p:spPr>
            <a:xfrm>
              <a:off x="7200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74"/>
            <p:cNvSpPr/>
            <p:nvPr/>
          </p:nvSpPr>
          <p:spPr>
            <a:xfrm>
              <a:off x="7200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74"/>
            <p:cNvSpPr/>
            <p:nvPr/>
          </p:nvSpPr>
          <p:spPr>
            <a:xfrm>
              <a:off x="7200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74"/>
            <p:cNvSpPr/>
            <p:nvPr/>
          </p:nvSpPr>
          <p:spPr>
            <a:xfrm>
              <a:off x="7200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74"/>
            <p:cNvSpPr/>
            <p:nvPr/>
          </p:nvSpPr>
          <p:spPr>
            <a:xfrm>
              <a:off x="7200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74"/>
            <p:cNvSpPr/>
            <p:nvPr/>
          </p:nvSpPr>
          <p:spPr>
            <a:xfrm>
              <a:off x="7200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74"/>
            <p:cNvSpPr/>
            <p:nvPr/>
          </p:nvSpPr>
          <p:spPr>
            <a:xfrm>
              <a:off x="7200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74"/>
            <p:cNvSpPr/>
            <p:nvPr/>
          </p:nvSpPr>
          <p:spPr>
            <a:xfrm>
              <a:off x="80835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74"/>
            <p:cNvSpPr/>
            <p:nvPr/>
          </p:nvSpPr>
          <p:spPr>
            <a:xfrm>
              <a:off x="80835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74"/>
            <p:cNvSpPr/>
            <p:nvPr/>
          </p:nvSpPr>
          <p:spPr>
            <a:xfrm>
              <a:off x="80835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74"/>
            <p:cNvSpPr/>
            <p:nvPr/>
          </p:nvSpPr>
          <p:spPr>
            <a:xfrm>
              <a:off x="80835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74"/>
            <p:cNvSpPr/>
            <p:nvPr/>
          </p:nvSpPr>
          <p:spPr>
            <a:xfrm>
              <a:off x="80835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74"/>
            <p:cNvSpPr/>
            <p:nvPr/>
          </p:nvSpPr>
          <p:spPr>
            <a:xfrm>
              <a:off x="80835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74"/>
            <p:cNvSpPr/>
            <p:nvPr/>
          </p:nvSpPr>
          <p:spPr>
            <a:xfrm>
              <a:off x="80835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74"/>
            <p:cNvSpPr/>
            <p:nvPr/>
          </p:nvSpPr>
          <p:spPr>
            <a:xfrm>
              <a:off x="896700" y="5400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74"/>
            <p:cNvSpPr/>
            <p:nvPr/>
          </p:nvSpPr>
          <p:spPr>
            <a:xfrm>
              <a:off x="896700" y="6238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74"/>
            <p:cNvSpPr/>
            <p:nvPr/>
          </p:nvSpPr>
          <p:spPr>
            <a:xfrm>
              <a:off x="896700" y="7077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74"/>
            <p:cNvSpPr/>
            <p:nvPr/>
          </p:nvSpPr>
          <p:spPr>
            <a:xfrm>
              <a:off x="896700" y="7915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74"/>
            <p:cNvSpPr/>
            <p:nvPr/>
          </p:nvSpPr>
          <p:spPr>
            <a:xfrm>
              <a:off x="896700" y="8754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74"/>
            <p:cNvSpPr/>
            <p:nvPr/>
          </p:nvSpPr>
          <p:spPr>
            <a:xfrm>
              <a:off x="896700" y="95925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74"/>
            <p:cNvSpPr/>
            <p:nvPr/>
          </p:nvSpPr>
          <p:spPr>
            <a:xfrm>
              <a:off x="896700" y="1043100"/>
              <a:ext cx="58200" cy="582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1" name="Google Shape;1741;p74"/>
          <p:cNvGrpSpPr/>
          <p:nvPr/>
        </p:nvGrpSpPr>
        <p:grpSpPr>
          <a:xfrm flipH="1" rot="10800000">
            <a:off x="8519568" y="540003"/>
            <a:ext cx="235623" cy="1441520"/>
            <a:chOff x="8478680" y="2824527"/>
            <a:chExt cx="235623" cy="1441520"/>
          </a:xfrm>
        </p:grpSpPr>
        <p:sp>
          <p:nvSpPr>
            <p:cNvPr id="1742" name="Google Shape;1742;p74"/>
            <p:cNvSpPr/>
            <p:nvPr/>
          </p:nvSpPr>
          <p:spPr>
            <a:xfrm>
              <a:off x="8478680" y="336371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74"/>
            <p:cNvSpPr/>
            <p:nvPr/>
          </p:nvSpPr>
          <p:spPr>
            <a:xfrm>
              <a:off x="8478680" y="349850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74"/>
            <p:cNvSpPr/>
            <p:nvPr/>
          </p:nvSpPr>
          <p:spPr>
            <a:xfrm>
              <a:off x="8478680" y="363329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74"/>
            <p:cNvSpPr/>
            <p:nvPr/>
          </p:nvSpPr>
          <p:spPr>
            <a:xfrm>
              <a:off x="8478680" y="376808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74"/>
            <p:cNvSpPr/>
            <p:nvPr/>
          </p:nvSpPr>
          <p:spPr>
            <a:xfrm>
              <a:off x="8478680" y="390287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74"/>
            <p:cNvSpPr/>
            <p:nvPr/>
          </p:nvSpPr>
          <p:spPr>
            <a:xfrm>
              <a:off x="8478680" y="4037659"/>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74"/>
            <p:cNvSpPr/>
            <p:nvPr/>
          </p:nvSpPr>
          <p:spPr>
            <a:xfrm>
              <a:off x="8478680" y="417244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74"/>
            <p:cNvSpPr/>
            <p:nvPr/>
          </p:nvSpPr>
          <p:spPr>
            <a:xfrm>
              <a:off x="8620703" y="2824527"/>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74"/>
            <p:cNvSpPr/>
            <p:nvPr/>
          </p:nvSpPr>
          <p:spPr>
            <a:xfrm>
              <a:off x="8620703" y="2959316"/>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74"/>
            <p:cNvSpPr/>
            <p:nvPr/>
          </p:nvSpPr>
          <p:spPr>
            <a:xfrm>
              <a:off x="8620703" y="3094104"/>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74"/>
            <p:cNvSpPr/>
            <p:nvPr/>
          </p:nvSpPr>
          <p:spPr>
            <a:xfrm>
              <a:off x="8620703" y="3228893"/>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74"/>
            <p:cNvSpPr/>
            <p:nvPr/>
          </p:nvSpPr>
          <p:spPr>
            <a:xfrm>
              <a:off x="8620703" y="3363682"/>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74"/>
            <p:cNvSpPr/>
            <p:nvPr/>
          </p:nvSpPr>
          <p:spPr>
            <a:xfrm>
              <a:off x="8620703" y="3498471"/>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74"/>
            <p:cNvSpPr/>
            <p:nvPr/>
          </p:nvSpPr>
          <p:spPr>
            <a:xfrm>
              <a:off x="8620703" y="3633260"/>
              <a:ext cx="93600" cy="93600"/>
            </a:xfrm>
            <a:prstGeom prst="ellipse">
              <a:avLst/>
            </a:prstGeom>
            <a:solidFill>
              <a:srgbClr val="FFFFFF">
                <a:alpha val="372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756" name="Google Shape;1756;p74"/>
          <p:cNvPicPr preferRelativeResize="0"/>
          <p:nvPr/>
        </p:nvPicPr>
        <p:blipFill rotWithShape="1">
          <a:blip r:embed="rId3">
            <a:alphaModFix/>
          </a:blip>
          <a:srcRect b="0" l="0" r="0" t="0"/>
          <a:stretch/>
        </p:blipFill>
        <p:spPr>
          <a:xfrm flipH="1">
            <a:off x="-82750" y="-558225"/>
            <a:ext cx="1968125" cy="1609645"/>
          </a:xfrm>
          <a:prstGeom prst="rect">
            <a:avLst/>
          </a:prstGeom>
          <a:noFill/>
          <a:ln>
            <a:noFill/>
          </a:ln>
        </p:spPr>
      </p:pic>
      <p:pic>
        <p:nvPicPr>
          <p:cNvPr id="1757" name="Google Shape;1757;p74"/>
          <p:cNvPicPr preferRelativeResize="0"/>
          <p:nvPr/>
        </p:nvPicPr>
        <p:blipFill rotWithShape="1">
          <a:blip r:embed="rId4">
            <a:alphaModFix/>
          </a:blip>
          <a:srcRect b="0" l="0" r="0" t="0"/>
          <a:stretch/>
        </p:blipFill>
        <p:spPr>
          <a:xfrm>
            <a:off x="8519565" y="3589600"/>
            <a:ext cx="756148" cy="726101"/>
          </a:xfrm>
          <a:prstGeom prst="rect">
            <a:avLst/>
          </a:prstGeom>
          <a:noFill/>
          <a:ln>
            <a:noFill/>
          </a:ln>
        </p:spPr>
      </p:pic>
      <p:pic>
        <p:nvPicPr>
          <p:cNvPr id="1758" name="Google Shape;1758;p74"/>
          <p:cNvPicPr preferRelativeResize="0"/>
          <p:nvPr/>
        </p:nvPicPr>
        <p:blipFill rotWithShape="1">
          <a:blip r:embed="rId5">
            <a:alphaModFix/>
          </a:blip>
          <a:srcRect b="0" l="0" r="0" t="0"/>
          <a:stretch/>
        </p:blipFill>
        <p:spPr>
          <a:xfrm>
            <a:off x="446" y="0"/>
            <a:ext cx="9143113" cy="5143503"/>
          </a:xfrm>
          <a:prstGeom prst="rect">
            <a:avLst/>
          </a:prstGeom>
          <a:noFill/>
          <a:ln>
            <a:noFill/>
          </a:ln>
        </p:spPr>
      </p:pic>
      <p:sp>
        <p:nvSpPr>
          <p:cNvPr id="1759" name="Google Shape;1759;p74"/>
          <p:cNvSpPr txBox="1"/>
          <p:nvPr>
            <p:ph type="title"/>
          </p:nvPr>
        </p:nvSpPr>
        <p:spPr>
          <a:xfrm>
            <a:off x="2062950" y="445025"/>
            <a:ext cx="5018100" cy="1023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600"/>
              <a:buNone/>
              <a:defRPr sz="77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60" name="Google Shape;1760;p74"/>
          <p:cNvSpPr txBox="1"/>
          <p:nvPr>
            <p:ph idx="1" type="subTitle"/>
          </p:nvPr>
        </p:nvSpPr>
        <p:spPr>
          <a:xfrm>
            <a:off x="3025650" y="2102600"/>
            <a:ext cx="3092700" cy="320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761" name="Google Shape;1761;p74"/>
          <p:cNvSpPr txBox="1"/>
          <p:nvPr>
            <p:ph idx="2" type="subTitle"/>
          </p:nvPr>
        </p:nvSpPr>
        <p:spPr>
          <a:xfrm>
            <a:off x="3358500" y="2422725"/>
            <a:ext cx="2427000" cy="9570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762" name="Google Shape;1762;p74"/>
          <p:cNvSpPr txBox="1"/>
          <p:nvPr/>
        </p:nvSpPr>
        <p:spPr>
          <a:xfrm>
            <a:off x="2564700" y="3679625"/>
            <a:ext cx="4014600" cy="599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300"/>
              </a:spcBef>
              <a:spcAft>
                <a:spcPts val="0"/>
              </a:spcAft>
              <a:buClr>
                <a:srgbClr val="000000"/>
              </a:buClr>
              <a:buSzPts val="1200"/>
              <a:buFont typeface="Arial"/>
              <a:buNone/>
            </a:pPr>
            <a:r>
              <a:rPr b="0" i="0" lang="fr" sz="1200" u="none" cap="none" strike="noStrike">
                <a:solidFill>
                  <a:schemeClr val="dk1"/>
                </a:solidFill>
                <a:latin typeface="Cairo"/>
                <a:ea typeface="Cairo"/>
                <a:cs typeface="Cairo"/>
                <a:sym typeface="Cairo"/>
              </a:rPr>
              <a:t>CREDITS: This presentation template was created by </a:t>
            </a:r>
            <a:r>
              <a:rPr b="1" i="0" lang="fr" sz="1200" u="none" cap="none" strike="noStrike">
                <a:solidFill>
                  <a:schemeClr val="lt1"/>
                </a:solidFill>
                <a:uFill>
                  <a:noFill/>
                </a:uFill>
                <a:latin typeface="Cairo"/>
                <a:ea typeface="Cairo"/>
                <a:cs typeface="Cairo"/>
                <a:sym typeface="Cairo"/>
                <a:hlinkClick r:id="rId6">
                  <a:extLst>
                    <a:ext uri="{A12FA001-AC4F-418D-AE19-62706E023703}">
                      <ahyp:hlinkClr val="tx"/>
                    </a:ext>
                  </a:extLst>
                </a:hlinkClick>
              </a:rPr>
              <a:t>Slidesgo</a:t>
            </a:r>
            <a:r>
              <a:rPr b="0" i="0" lang="fr" sz="1200" u="none" cap="none" strike="noStrike">
                <a:solidFill>
                  <a:schemeClr val="dk1"/>
                </a:solidFill>
                <a:latin typeface="Cairo"/>
                <a:ea typeface="Cairo"/>
                <a:cs typeface="Cairo"/>
                <a:sym typeface="Cairo"/>
              </a:rPr>
              <a:t>, including icons by </a:t>
            </a:r>
            <a:r>
              <a:rPr b="1" i="0" lang="fr" sz="1200" u="none" cap="none" strike="noStrike">
                <a:solidFill>
                  <a:schemeClr val="lt1"/>
                </a:solidFill>
                <a:uFill>
                  <a:noFill/>
                </a:uFill>
                <a:latin typeface="Cairo"/>
                <a:ea typeface="Cairo"/>
                <a:cs typeface="Cairo"/>
                <a:sym typeface="Cairo"/>
                <a:hlinkClick r:id="rId7">
                  <a:extLst>
                    <a:ext uri="{A12FA001-AC4F-418D-AE19-62706E023703}">
                      <ahyp:hlinkClr val="tx"/>
                    </a:ext>
                  </a:extLst>
                </a:hlinkClick>
              </a:rPr>
              <a:t>Flaticon</a:t>
            </a:r>
            <a:r>
              <a:rPr b="0" i="0" lang="fr" sz="1200" u="none" cap="none" strike="noStrike">
                <a:solidFill>
                  <a:schemeClr val="dk1"/>
                </a:solidFill>
                <a:latin typeface="Cairo"/>
                <a:ea typeface="Cairo"/>
                <a:cs typeface="Cairo"/>
                <a:sym typeface="Cairo"/>
              </a:rPr>
              <a:t>, and infographics &amp; images by </a:t>
            </a:r>
            <a:r>
              <a:rPr b="1" i="0" lang="fr" sz="1200" u="none" cap="none" strike="noStrike">
                <a:solidFill>
                  <a:schemeClr val="lt1"/>
                </a:solidFill>
                <a:uFill>
                  <a:noFill/>
                </a:uFill>
                <a:latin typeface="Cairo"/>
                <a:ea typeface="Cairo"/>
                <a:cs typeface="Cairo"/>
                <a:sym typeface="Cairo"/>
                <a:hlinkClick r:id="rId8">
                  <a:extLst>
                    <a:ext uri="{A12FA001-AC4F-418D-AE19-62706E023703}">
                      <ahyp:hlinkClr val="tx"/>
                    </a:ext>
                  </a:extLst>
                </a:hlinkClick>
              </a:rPr>
              <a:t>Freepik</a:t>
            </a:r>
            <a:endParaRPr b="1" i="0" sz="1200" u="none" cap="none" strike="noStrike">
              <a:solidFill>
                <a:schemeClr val="lt1"/>
              </a:solidFill>
              <a:latin typeface="Cairo"/>
              <a:ea typeface="Cairo"/>
              <a:cs typeface="Cairo"/>
              <a:sym typeface="Cairo"/>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1763" name="Shape 1763"/>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1764" name="Shape 176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bg>
      <p:bgPr>
        <a:blipFill>
          <a:blip r:embed="rId2">
            <a:alphaModFix/>
          </a:blip>
          <a:stretch>
            <a:fillRect/>
          </a:stretch>
        </a:blipFill>
      </p:bgPr>
    </p:bg>
    <p:spTree>
      <p:nvGrpSpPr>
        <p:cNvPr id="193" name="Shape 193"/>
        <p:cNvGrpSpPr/>
        <p:nvPr/>
      </p:nvGrpSpPr>
      <p:grpSpPr>
        <a:xfrm>
          <a:off x="0" y="0"/>
          <a:ext cx="0" cy="0"/>
          <a:chOff x="0" y="0"/>
          <a:chExt cx="0" cy="0"/>
        </a:xfrm>
      </p:grpSpPr>
      <p:pic>
        <p:nvPicPr>
          <p:cNvPr id="194" name="Google Shape;194;p32"/>
          <p:cNvPicPr preferRelativeResize="0"/>
          <p:nvPr/>
        </p:nvPicPr>
        <p:blipFill rotWithShape="1">
          <a:blip r:embed="rId3">
            <a:alphaModFix/>
          </a:blip>
          <a:srcRect b="0" l="0" r="0" t="0"/>
          <a:stretch/>
        </p:blipFill>
        <p:spPr>
          <a:xfrm flipH="1">
            <a:off x="6616725" y="-34774"/>
            <a:ext cx="499648" cy="479802"/>
          </a:xfrm>
          <a:prstGeom prst="rect">
            <a:avLst/>
          </a:prstGeom>
          <a:noFill/>
          <a:ln>
            <a:noFill/>
          </a:ln>
        </p:spPr>
      </p:pic>
      <p:grpSp>
        <p:nvGrpSpPr>
          <p:cNvPr id="195" name="Google Shape;195;p32"/>
          <p:cNvGrpSpPr/>
          <p:nvPr/>
        </p:nvGrpSpPr>
        <p:grpSpPr>
          <a:xfrm>
            <a:off x="-108745" y="4241202"/>
            <a:ext cx="377602" cy="902290"/>
            <a:chOff x="720000" y="540000"/>
            <a:chExt cx="234900" cy="561300"/>
          </a:xfrm>
        </p:grpSpPr>
        <p:sp>
          <p:nvSpPr>
            <p:cNvPr id="196" name="Google Shape;196;p32"/>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2"/>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2"/>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2"/>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2"/>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2"/>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2"/>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2"/>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2"/>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2"/>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2"/>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2"/>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2"/>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2"/>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2"/>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2"/>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2"/>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2"/>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2"/>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2"/>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2"/>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p32"/>
          <p:cNvGrpSpPr/>
          <p:nvPr/>
        </p:nvGrpSpPr>
        <p:grpSpPr>
          <a:xfrm>
            <a:off x="8671793" y="87639"/>
            <a:ext cx="235623" cy="1441520"/>
            <a:chOff x="8478680" y="2824527"/>
            <a:chExt cx="235623" cy="1441520"/>
          </a:xfrm>
        </p:grpSpPr>
        <p:sp>
          <p:nvSpPr>
            <p:cNvPr id="218" name="Google Shape;218;p32"/>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2"/>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2"/>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2"/>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2"/>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2"/>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2"/>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2"/>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2"/>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2"/>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2"/>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2"/>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2"/>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2"/>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2" name="Google Shape;232;p32"/>
          <p:cNvPicPr preferRelativeResize="0"/>
          <p:nvPr/>
        </p:nvPicPr>
        <p:blipFill rotWithShape="1">
          <a:blip r:embed="rId4">
            <a:alphaModFix/>
          </a:blip>
          <a:srcRect b="0" l="0" r="0" t="0"/>
          <a:stretch/>
        </p:blipFill>
        <p:spPr>
          <a:xfrm flipH="1">
            <a:off x="6848569" y="-500700"/>
            <a:ext cx="902301" cy="902301"/>
          </a:xfrm>
          <a:prstGeom prst="rect">
            <a:avLst/>
          </a:prstGeom>
          <a:noFill/>
          <a:ln>
            <a:noFill/>
          </a:ln>
        </p:spPr>
      </p:pic>
      <p:sp>
        <p:nvSpPr>
          <p:cNvPr id="233" name="Google Shape;233;p32"/>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4" name="Google Shape;234;p32"/>
          <p:cNvSpPr txBox="1"/>
          <p:nvPr>
            <p:ph idx="1" type="subTitle"/>
          </p:nvPr>
        </p:nvSpPr>
        <p:spPr>
          <a:xfrm>
            <a:off x="720000" y="3573000"/>
            <a:ext cx="1911600" cy="42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235" name="Google Shape;235;p32"/>
          <p:cNvSpPr txBox="1"/>
          <p:nvPr>
            <p:ph idx="2" type="subTitle"/>
          </p:nvPr>
        </p:nvSpPr>
        <p:spPr>
          <a:xfrm>
            <a:off x="720000" y="4001700"/>
            <a:ext cx="1911600" cy="60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36" name="Google Shape;236;p32"/>
          <p:cNvSpPr txBox="1"/>
          <p:nvPr>
            <p:ph idx="3" type="subTitle"/>
          </p:nvPr>
        </p:nvSpPr>
        <p:spPr>
          <a:xfrm>
            <a:off x="3616200" y="3573000"/>
            <a:ext cx="1911600" cy="42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237" name="Google Shape;237;p32"/>
          <p:cNvSpPr txBox="1"/>
          <p:nvPr>
            <p:ph idx="4" type="subTitle"/>
          </p:nvPr>
        </p:nvSpPr>
        <p:spPr>
          <a:xfrm>
            <a:off x="3616200" y="4001700"/>
            <a:ext cx="1911600" cy="60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38" name="Google Shape;238;p32"/>
          <p:cNvSpPr txBox="1"/>
          <p:nvPr>
            <p:ph idx="5" type="subTitle"/>
          </p:nvPr>
        </p:nvSpPr>
        <p:spPr>
          <a:xfrm>
            <a:off x="6512400" y="3573000"/>
            <a:ext cx="1911600" cy="42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239" name="Google Shape;239;p32"/>
          <p:cNvSpPr txBox="1"/>
          <p:nvPr>
            <p:ph idx="6" type="subTitle"/>
          </p:nvPr>
        </p:nvSpPr>
        <p:spPr>
          <a:xfrm>
            <a:off x="6512400" y="4001700"/>
            <a:ext cx="1911600" cy="60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0" name="Google Shape;240;p32"/>
          <p:cNvSpPr txBox="1"/>
          <p:nvPr>
            <p:ph idx="7" type="subTitle"/>
          </p:nvPr>
        </p:nvSpPr>
        <p:spPr>
          <a:xfrm>
            <a:off x="720000" y="1819450"/>
            <a:ext cx="1911600" cy="42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241" name="Google Shape;241;p32"/>
          <p:cNvSpPr txBox="1"/>
          <p:nvPr>
            <p:ph idx="8" type="subTitle"/>
          </p:nvPr>
        </p:nvSpPr>
        <p:spPr>
          <a:xfrm>
            <a:off x="720000" y="2248150"/>
            <a:ext cx="1911600" cy="60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2" name="Google Shape;242;p32"/>
          <p:cNvSpPr txBox="1"/>
          <p:nvPr>
            <p:ph idx="9" type="subTitle"/>
          </p:nvPr>
        </p:nvSpPr>
        <p:spPr>
          <a:xfrm>
            <a:off x="3616200" y="1819450"/>
            <a:ext cx="1911600" cy="42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243" name="Google Shape;243;p32"/>
          <p:cNvSpPr txBox="1"/>
          <p:nvPr>
            <p:ph idx="13" type="subTitle"/>
          </p:nvPr>
        </p:nvSpPr>
        <p:spPr>
          <a:xfrm>
            <a:off x="3616200" y="2248150"/>
            <a:ext cx="1911600" cy="60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244" name="Google Shape;244;p32"/>
          <p:cNvSpPr txBox="1"/>
          <p:nvPr>
            <p:ph idx="14" type="subTitle"/>
          </p:nvPr>
        </p:nvSpPr>
        <p:spPr>
          <a:xfrm>
            <a:off x="6512400" y="1819450"/>
            <a:ext cx="1911600" cy="428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Font typeface="Pathway Gothic One"/>
              <a:buNone/>
              <a:defRPr b="1" sz="2200">
                <a:solidFill>
                  <a:schemeClr val="lt1"/>
                </a:solidFill>
                <a:latin typeface="Pathway Gothic One"/>
                <a:ea typeface="Pathway Gothic One"/>
                <a:cs typeface="Pathway Gothic One"/>
                <a:sym typeface="Pathway Gothic One"/>
              </a:defRPr>
            </a:lvl1pPr>
            <a:lvl2pPr lvl="1"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2pPr>
            <a:lvl3pPr lvl="2"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3pPr>
            <a:lvl4pPr lvl="3"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4pPr>
            <a:lvl5pPr lvl="4"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5pPr>
            <a:lvl6pPr lvl="5"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6pPr>
            <a:lvl7pPr lvl="6"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7pPr>
            <a:lvl8pPr lvl="7"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8pPr>
            <a:lvl9pPr lvl="8" algn="ctr">
              <a:lnSpc>
                <a:spcPct val="100000"/>
              </a:lnSpc>
              <a:spcBef>
                <a:spcPts val="0"/>
              </a:spcBef>
              <a:spcAft>
                <a:spcPts val="0"/>
              </a:spcAft>
              <a:buSzPts val="2000"/>
              <a:buFont typeface="Pathway Gothic One"/>
              <a:buNone/>
              <a:defRPr b="1" sz="2000">
                <a:latin typeface="Pathway Gothic One"/>
                <a:ea typeface="Pathway Gothic One"/>
                <a:cs typeface="Pathway Gothic One"/>
                <a:sym typeface="Pathway Gothic One"/>
              </a:defRPr>
            </a:lvl9pPr>
          </a:lstStyle>
          <a:p/>
        </p:txBody>
      </p:sp>
      <p:sp>
        <p:nvSpPr>
          <p:cNvPr id="245" name="Google Shape;245;p32"/>
          <p:cNvSpPr txBox="1"/>
          <p:nvPr>
            <p:ph idx="15" type="subTitle"/>
          </p:nvPr>
        </p:nvSpPr>
        <p:spPr>
          <a:xfrm>
            <a:off x="6512400" y="2248150"/>
            <a:ext cx="1911600" cy="60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6" name="Shape 246"/>
        <p:cNvGrpSpPr/>
        <p:nvPr/>
      </p:nvGrpSpPr>
      <p:grpSpPr>
        <a:xfrm>
          <a:off x="0" y="0"/>
          <a:ext cx="0" cy="0"/>
          <a:chOff x="0" y="0"/>
          <a:chExt cx="0" cy="0"/>
        </a:xfrm>
      </p:grpSpPr>
      <p:pic>
        <p:nvPicPr>
          <p:cNvPr id="247" name="Google Shape;247;p33"/>
          <p:cNvPicPr preferRelativeResize="0"/>
          <p:nvPr/>
        </p:nvPicPr>
        <p:blipFill rotWithShape="1">
          <a:blip r:embed="rId3">
            <a:alphaModFix/>
          </a:blip>
          <a:srcRect b="0" l="0" r="0" t="0"/>
          <a:stretch/>
        </p:blipFill>
        <p:spPr>
          <a:xfrm>
            <a:off x="446" y="0"/>
            <a:ext cx="9143111" cy="5143502"/>
          </a:xfrm>
          <a:prstGeom prst="rect">
            <a:avLst/>
          </a:prstGeom>
          <a:noFill/>
          <a:ln>
            <a:noFill/>
          </a:ln>
        </p:spPr>
      </p:pic>
      <p:pic>
        <p:nvPicPr>
          <p:cNvPr id="248" name="Google Shape;248;p33"/>
          <p:cNvPicPr preferRelativeResize="0"/>
          <p:nvPr/>
        </p:nvPicPr>
        <p:blipFill rotWithShape="1">
          <a:blip r:embed="rId4">
            <a:alphaModFix/>
          </a:blip>
          <a:srcRect b="0" l="0" r="0" t="0"/>
          <a:stretch/>
        </p:blipFill>
        <p:spPr>
          <a:xfrm flipH="1">
            <a:off x="7803130" y="-781925"/>
            <a:ext cx="2305276" cy="1885375"/>
          </a:xfrm>
          <a:prstGeom prst="rect">
            <a:avLst/>
          </a:prstGeom>
          <a:noFill/>
          <a:ln>
            <a:noFill/>
          </a:ln>
        </p:spPr>
      </p:pic>
      <p:sp>
        <p:nvSpPr>
          <p:cNvPr id="249" name="Google Shape;249;p33"/>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0" name="Google Shape;250;p33"/>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04800" lvl="0" marL="457200" algn="l">
              <a:lnSpc>
                <a:spcPct val="100000"/>
              </a:lnSpc>
              <a:spcBef>
                <a:spcPts val="0"/>
              </a:spcBef>
              <a:spcAft>
                <a:spcPts val="0"/>
              </a:spcAft>
              <a:buClr>
                <a:schemeClr val="lt1"/>
              </a:buClr>
              <a:buSzPts val="1200"/>
              <a:buFont typeface="Livvic"/>
              <a:buChar char="●"/>
              <a:defRPr sz="1200"/>
            </a:lvl1pPr>
            <a:lvl2pPr indent="-304800" lvl="1" marL="914400" algn="l">
              <a:lnSpc>
                <a:spcPct val="115000"/>
              </a:lnSpc>
              <a:spcBef>
                <a:spcPts val="1600"/>
              </a:spcBef>
              <a:spcAft>
                <a:spcPts val="0"/>
              </a:spcAft>
              <a:buClr>
                <a:srgbClr val="434343"/>
              </a:buClr>
              <a:buSzPts val="1200"/>
              <a:buFont typeface="Roboto Condensed"/>
              <a:buChar char="○"/>
              <a:defRPr/>
            </a:lvl2pPr>
            <a:lvl3pPr indent="-304800" lvl="2" marL="1371600" algn="l">
              <a:lnSpc>
                <a:spcPct val="115000"/>
              </a:lnSpc>
              <a:spcBef>
                <a:spcPts val="1600"/>
              </a:spcBef>
              <a:spcAft>
                <a:spcPts val="0"/>
              </a:spcAft>
              <a:buClr>
                <a:srgbClr val="434343"/>
              </a:buClr>
              <a:buSzPts val="1200"/>
              <a:buFont typeface="Roboto Condensed"/>
              <a:buChar char="■"/>
              <a:defRPr/>
            </a:lvl3pPr>
            <a:lvl4pPr indent="-304800" lvl="3" marL="1828800" algn="l">
              <a:lnSpc>
                <a:spcPct val="115000"/>
              </a:lnSpc>
              <a:spcBef>
                <a:spcPts val="1600"/>
              </a:spcBef>
              <a:spcAft>
                <a:spcPts val="0"/>
              </a:spcAft>
              <a:buClr>
                <a:srgbClr val="434343"/>
              </a:buClr>
              <a:buSzPts val="1200"/>
              <a:buFont typeface="Roboto Condensed"/>
              <a:buChar char="●"/>
              <a:defRPr/>
            </a:lvl4pPr>
            <a:lvl5pPr indent="-304800" lvl="4" marL="2286000" algn="l">
              <a:lnSpc>
                <a:spcPct val="115000"/>
              </a:lnSpc>
              <a:spcBef>
                <a:spcPts val="1600"/>
              </a:spcBef>
              <a:spcAft>
                <a:spcPts val="0"/>
              </a:spcAft>
              <a:buClr>
                <a:srgbClr val="434343"/>
              </a:buClr>
              <a:buSzPts val="1200"/>
              <a:buFont typeface="Roboto Condensed"/>
              <a:buChar char="○"/>
              <a:defRPr/>
            </a:lvl5pPr>
            <a:lvl6pPr indent="-304800" lvl="5" marL="2743200" algn="l">
              <a:lnSpc>
                <a:spcPct val="115000"/>
              </a:lnSpc>
              <a:spcBef>
                <a:spcPts val="1600"/>
              </a:spcBef>
              <a:spcAft>
                <a:spcPts val="0"/>
              </a:spcAft>
              <a:buClr>
                <a:srgbClr val="434343"/>
              </a:buClr>
              <a:buSzPts val="1200"/>
              <a:buFont typeface="Roboto Condensed"/>
              <a:buChar char="■"/>
              <a:defRPr/>
            </a:lvl6pPr>
            <a:lvl7pPr indent="-304800" lvl="6" marL="3200400" algn="l">
              <a:lnSpc>
                <a:spcPct val="115000"/>
              </a:lnSpc>
              <a:spcBef>
                <a:spcPts val="1600"/>
              </a:spcBef>
              <a:spcAft>
                <a:spcPts val="0"/>
              </a:spcAft>
              <a:buClr>
                <a:srgbClr val="434343"/>
              </a:buClr>
              <a:buSzPts val="1200"/>
              <a:buFont typeface="Roboto Condensed"/>
              <a:buChar char="●"/>
              <a:defRPr/>
            </a:lvl7pPr>
            <a:lvl8pPr indent="-304800" lvl="7" marL="3657600" algn="l">
              <a:lnSpc>
                <a:spcPct val="115000"/>
              </a:lnSpc>
              <a:spcBef>
                <a:spcPts val="1600"/>
              </a:spcBef>
              <a:spcAft>
                <a:spcPts val="0"/>
              </a:spcAft>
              <a:buClr>
                <a:srgbClr val="434343"/>
              </a:buClr>
              <a:buSzPts val="1200"/>
              <a:buFont typeface="Roboto Condensed"/>
              <a:buChar char="○"/>
              <a:defRPr/>
            </a:lvl8pPr>
            <a:lvl9pPr indent="-304800" lvl="8" marL="4114800" algn="l">
              <a:lnSpc>
                <a:spcPct val="115000"/>
              </a:lnSpc>
              <a:spcBef>
                <a:spcPts val="1600"/>
              </a:spcBef>
              <a:spcAft>
                <a:spcPts val="1600"/>
              </a:spcAft>
              <a:buClr>
                <a:srgbClr val="434343"/>
              </a:buClr>
              <a:buSzPts val="1200"/>
              <a:buFont typeface="Roboto Condensed"/>
              <a:buChar char="■"/>
              <a:defRPr/>
            </a:lvl9pPr>
          </a:lstStyle>
          <a:p/>
        </p:txBody>
      </p:sp>
      <p:grpSp>
        <p:nvGrpSpPr>
          <p:cNvPr id="251" name="Google Shape;251;p33"/>
          <p:cNvGrpSpPr/>
          <p:nvPr/>
        </p:nvGrpSpPr>
        <p:grpSpPr>
          <a:xfrm>
            <a:off x="8614105" y="2996464"/>
            <a:ext cx="377602" cy="902290"/>
            <a:chOff x="720000" y="540000"/>
            <a:chExt cx="234900" cy="561300"/>
          </a:xfrm>
        </p:grpSpPr>
        <p:sp>
          <p:nvSpPr>
            <p:cNvPr id="252" name="Google Shape;252;p33"/>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3"/>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3"/>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3"/>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3"/>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3"/>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3"/>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3"/>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3"/>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3"/>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3"/>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3"/>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3"/>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3"/>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3"/>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3"/>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3"/>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3"/>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3"/>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3"/>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3"/>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273" name="Shape 27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blipFill>
          <a:blip r:embed="rId2">
            <a:alphaModFix/>
          </a:blip>
          <a:stretch>
            <a:fillRect/>
          </a:stretch>
        </a:blipFill>
      </p:bgPr>
    </p:bg>
    <p:spTree>
      <p:nvGrpSpPr>
        <p:cNvPr id="274" name="Shape 274"/>
        <p:cNvGrpSpPr/>
        <p:nvPr/>
      </p:nvGrpSpPr>
      <p:grpSpPr>
        <a:xfrm>
          <a:off x="0" y="0"/>
          <a:ext cx="0" cy="0"/>
          <a:chOff x="0" y="0"/>
          <a:chExt cx="0" cy="0"/>
        </a:xfrm>
      </p:grpSpPr>
      <p:pic>
        <p:nvPicPr>
          <p:cNvPr id="275" name="Google Shape;275;p35"/>
          <p:cNvPicPr preferRelativeResize="0"/>
          <p:nvPr/>
        </p:nvPicPr>
        <p:blipFill rotWithShape="1">
          <a:blip r:embed="rId3">
            <a:alphaModFix/>
          </a:blip>
          <a:srcRect b="0" l="0" r="0" t="0"/>
          <a:stretch/>
        </p:blipFill>
        <p:spPr>
          <a:xfrm>
            <a:off x="903347" y="147701"/>
            <a:ext cx="499648" cy="479802"/>
          </a:xfrm>
          <a:prstGeom prst="rect">
            <a:avLst/>
          </a:prstGeom>
          <a:noFill/>
          <a:ln>
            <a:noFill/>
          </a:ln>
        </p:spPr>
      </p:pic>
      <p:grpSp>
        <p:nvGrpSpPr>
          <p:cNvPr id="276" name="Google Shape;276;p35"/>
          <p:cNvGrpSpPr/>
          <p:nvPr/>
        </p:nvGrpSpPr>
        <p:grpSpPr>
          <a:xfrm>
            <a:off x="8485355" y="875052"/>
            <a:ext cx="377602" cy="902290"/>
            <a:chOff x="720000" y="540000"/>
            <a:chExt cx="234900" cy="561300"/>
          </a:xfrm>
        </p:grpSpPr>
        <p:sp>
          <p:nvSpPr>
            <p:cNvPr id="277" name="Google Shape;277;p35"/>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5"/>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5"/>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5"/>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5"/>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5"/>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5"/>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5"/>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5"/>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5"/>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5"/>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5"/>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5"/>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5"/>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5"/>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5"/>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5"/>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5"/>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5"/>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5"/>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5"/>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35"/>
          <p:cNvGrpSpPr/>
          <p:nvPr/>
        </p:nvGrpSpPr>
        <p:grpSpPr>
          <a:xfrm flipH="1" rot="10800000">
            <a:off x="413118" y="2824090"/>
            <a:ext cx="235623" cy="1441520"/>
            <a:chOff x="8478680" y="2824527"/>
            <a:chExt cx="235623" cy="1441520"/>
          </a:xfrm>
        </p:grpSpPr>
        <p:sp>
          <p:nvSpPr>
            <p:cNvPr id="299" name="Google Shape;299;p35"/>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5"/>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5"/>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5"/>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5"/>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5"/>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5"/>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5"/>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5"/>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5"/>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5"/>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5"/>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5"/>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5"/>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13" name="Google Shape;313;p35"/>
          <p:cNvPicPr preferRelativeResize="0"/>
          <p:nvPr/>
        </p:nvPicPr>
        <p:blipFill rotWithShape="1">
          <a:blip r:embed="rId4">
            <a:alphaModFix/>
          </a:blip>
          <a:srcRect b="0" l="0" r="0" t="0"/>
          <a:stretch/>
        </p:blipFill>
        <p:spPr>
          <a:xfrm>
            <a:off x="0" y="4228525"/>
            <a:ext cx="9143999" cy="1253850"/>
          </a:xfrm>
          <a:prstGeom prst="rect">
            <a:avLst/>
          </a:prstGeom>
          <a:noFill/>
          <a:ln>
            <a:noFill/>
          </a:ln>
        </p:spPr>
      </p:pic>
      <p:pic>
        <p:nvPicPr>
          <p:cNvPr id="314" name="Google Shape;314;p35"/>
          <p:cNvPicPr preferRelativeResize="0"/>
          <p:nvPr/>
        </p:nvPicPr>
        <p:blipFill rotWithShape="1">
          <a:blip r:embed="rId5">
            <a:alphaModFix/>
          </a:blip>
          <a:srcRect b="0" l="0" r="0" t="0"/>
          <a:stretch/>
        </p:blipFill>
        <p:spPr>
          <a:xfrm>
            <a:off x="268850" y="-318225"/>
            <a:ext cx="902301" cy="902301"/>
          </a:xfrm>
          <a:prstGeom prst="rect">
            <a:avLst/>
          </a:prstGeom>
          <a:noFill/>
          <a:ln>
            <a:noFill/>
          </a:ln>
        </p:spPr>
      </p:pic>
      <p:sp>
        <p:nvSpPr>
          <p:cNvPr id="315" name="Google Shape;315;p35"/>
          <p:cNvSpPr txBox="1"/>
          <p:nvPr>
            <p:ph type="title"/>
          </p:nvPr>
        </p:nvSpPr>
        <p:spPr>
          <a:xfrm>
            <a:off x="1744050" y="2981288"/>
            <a:ext cx="5655900" cy="572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800">
                <a:solidFill>
                  <a:schemeClr val="lt1"/>
                </a:solidFill>
              </a:defRPr>
            </a:lvl1pPr>
            <a:lvl2pPr lvl="1"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2pPr>
            <a:lvl3pPr lvl="2"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3pPr>
            <a:lvl4pPr lvl="3"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4pPr>
            <a:lvl5pPr lvl="4"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5pPr>
            <a:lvl6pPr lvl="5"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6pPr>
            <a:lvl7pPr lvl="6"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7pPr>
            <a:lvl8pPr lvl="7"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8pPr>
            <a:lvl9pPr lvl="8" algn="ctr">
              <a:lnSpc>
                <a:spcPct val="100000"/>
              </a:lnSpc>
              <a:spcBef>
                <a:spcPts val="0"/>
              </a:spcBef>
              <a:spcAft>
                <a:spcPts val="0"/>
              </a:spcAft>
              <a:buSzPts val="1600"/>
              <a:buFont typeface="Pathway Gothic One"/>
              <a:buNone/>
              <a:defRPr b="1" sz="1600">
                <a:latin typeface="Pathway Gothic One"/>
                <a:ea typeface="Pathway Gothic One"/>
                <a:cs typeface="Pathway Gothic One"/>
                <a:sym typeface="Pathway Gothic One"/>
              </a:defRPr>
            </a:lvl9pPr>
          </a:lstStyle>
          <a:p/>
        </p:txBody>
      </p:sp>
      <p:sp>
        <p:nvSpPr>
          <p:cNvPr id="316" name="Google Shape;316;p35"/>
          <p:cNvSpPr txBox="1"/>
          <p:nvPr>
            <p:ph idx="2" type="title"/>
          </p:nvPr>
        </p:nvSpPr>
        <p:spPr>
          <a:xfrm>
            <a:off x="1744050" y="1589513"/>
            <a:ext cx="5655900" cy="1391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1600"/>
              <a:buFont typeface="Cairo Light"/>
              <a:buNone/>
              <a:defRPr b="0" sz="2400">
                <a:solidFill>
                  <a:schemeClr val="dk1"/>
                </a:solidFill>
                <a:latin typeface="Cairo Light"/>
                <a:ea typeface="Cairo Light"/>
                <a:cs typeface="Cairo Light"/>
                <a:sym typeface="Cairo Light"/>
              </a:defRPr>
            </a:lvl1pPr>
            <a:lvl2pPr lvl="1" algn="ctr">
              <a:lnSpc>
                <a:spcPct val="100000"/>
              </a:lnSpc>
              <a:spcBef>
                <a:spcPts val="0"/>
              </a:spcBef>
              <a:spcAft>
                <a:spcPts val="0"/>
              </a:spcAft>
              <a:buSzPts val="1600"/>
              <a:buFont typeface="Cairo Light"/>
              <a:buNone/>
              <a:defRPr sz="1600">
                <a:latin typeface="Cairo Light"/>
                <a:ea typeface="Cairo Light"/>
                <a:cs typeface="Cairo Light"/>
                <a:sym typeface="Cairo Light"/>
              </a:defRPr>
            </a:lvl2pPr>
            <a:lvl3pPr lvl="2" algn="ctr">
              <a:lnSpc>
                <a:spcPct val="100000"/>
              </a:lnSpc>
              <a:spcBef>
                <a:spcPts val="0"/>
              </a:spcBef>
              <a:spcAft>
                <a:spcPts val="0"/>
              </a:spcAft>
              <a:buSzPts val="1600"/>
              <a:buFont typeface="Cairo Light"/>
              <a:buNone/>
              <a:defRPr sz="1600">
                <a:latin typeface="Cairo Light"/>
                <a:ea typeface="Cairo Light"/>
                <a:cs typeface="Cairo Light"/>
                <a:sym typeface="Cairo Light"/>
              </a:defRPr>
            </a:lvl3pPr>
            <a:lvl4pPr lvl="3" algn="ctr">
              <a:lnSpc>
                <a:spcPct val="100000"/>
              </a:lnSpc>
              <a:spcBef>
                <a:spcPts val="0"/>
              </a:spcBef>
              <a:spcAft>
                <a:spcPts val="0"/>
              </a:spcAft>
              <a:buSzPts val="1600"/>
              <a:buFont typeface="Cairo Light"/>
              <a:buNone/>
              <a:defRPr sz="1600">
                <a:latin typeface="Cairo Light"/>
                <a:ea typeface="Cairo Light"/>
                <a:cs typeface="Cairo Light"/>
                <a:sym typeface="Cairo Light"/>
              </a:defRPr>
            </a:lvl4pPr>
            <a:lvl5pPr lvl="4" algn="ctr">
              <a:lnSpc>
                <a:spcPct val="100000"/>
              </a:lnSpc>
              <a:spcBef>
                <a:spcPts val="0"/>
              </a:spcBef>
              <a:spcAft>
                <a:spcPts val="0"/>
              </a:spcAft>
              <a:buSzPts val="1600"/>
              <a:buFont typeface="Cairo Light"/>
              <a:buNone/>
              <a:defRPr sz="1600">
                <a:latin typeface="Cairo Light"/>
                <a:ea typeface="Cairo Light"/>
                <a:cs typeface="Cairo Light"/>
                <a:sym typeface="Cairo Light"/>
              </a:defRPr>
            </a:lvl5pPr>
            <a:lvl6pPr lvl="5" algn="ctr">
              <a:lnSpc>
                <a:spcPct val="100000"/>
              </a:lnSpc>
              <a:spcBef>
                <a:spcPts val="0"/>
              </a:spcBef>
              <a:spcAft>
                <a:spcPts val="0"/>
              </a:spcAft>
              <a:buSzPts val="1600"/>
              <a:buFont typeface="Cairo Light"/>
              <a:buNone/>
              <a:defRPr sz="1600">
                <a:latin typeface="Cairo Light"/>
                <a:ea typeface="Cairo Light"/>
                <a:cs typeface="Cairo Light"/>
                <a:sym typeface="Cairo Light"/>
              </a:defRPr>
            </a:lvl6pPr>
            <a:lvl7pPr lvl="6" algn="ctr">
              <a:lnSpc>
                <a:spcPct val="100000"/>
              </a:lnSpc>
              <a:spcBef>
                <a:spcPts val="0"/>
              </a:spcBef>
              <a:spcAft>
                <a:spcPts val="0"/>
              </a:spcAft>
              <a:buSzPts val="1600"/>
              <a:buFont typeface="Cairo Light"/>
              <a:buNone/>
              <a:defRPr sz="1600">
                <a:latin typeface="Cairo Light"/>
                <a:ea typeface="Cairo Light"/>
                <a:cs typeface="Cairo Light"/>
                <a:sym typeface="Cairo Light"/>
              </a:defRPr>
            </a:lvl7pPr>
            <a:lvl8pPr lvl="7" algn="ctr">
              <a:lnSpc>
                <a:spcPct val="100000"/>
              </a:lnSpc>
              <a:spcBef>
                <a:spcPts val="0"/>
              </a:spcBef>
              <a:spcAft>
                <a:spcPts val="0"/>
              </a:spcAft>
              <a:buSzPts val="1600"/>
              <a:buFont typeface="Cairo Light"/>
              <a:buNone/>
              <a:defRPr sz="1600">
                <a:latin typeface="Cairo Light"/>
                <a:ea typeface="Cairo Light"/>
                <a:cs typeface="Cairo Light"/>
                <a:sym typeface="Cairo Light"/>
              </a:defRPr>
            </a:lvl8pPr>
            <a:lvl9pPr lvl="8" algn="ctr">
              <a:lnSpc>
                <a:spcPct val="100000"/>
              </a:lnSpc>
              <a:spcBef>
                <a:spcPts val="0"/>
              </a:spcBef>
              <a:spcAft>
                <a:spcPts val="0"/>
              </a:spcAft>
              <a:buSzPts val="1600"/>
              <a:buFont typeface="Cairo Light"/>
              <a:buNone/>
              <a:defRPr sz="1600">
                <a:latin typeface="Cairo Light"/>
                <a:ea typeface="Cairo Light"/>
                <a:cs typeface="Cairo Light"/>
                <a:sym typeface="Cairo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5">
    <p:bg>
      <p:bgPr>
        <a:blipFill>
          <a:blip r:embed="rId2">
            <a:alphaModFix/>
          </a:blip>
          <a:stretch>
            <a:fillRect/>
          </a:stretch>
        </a:blipFill>
      </p:bgPr>
    </p:bg>
    <p:spTree>
      <p:nvGrpSpPr>
        <p:cNvPr id="317" name="Shape 317"/>
        <p:cNvGrpSpPr/>
        <p:nvPr/>
      </p:nvGrpSpPr>
      <p:grpSpPr>
        <a:xfrm>
          <a:off x="0" y="0"/>
          <a:ext cx="0" cy="0"/>
          <a:chOff x="0" y="0"/>
          <a:chExt cx="0" cy="0"/>
        </a:xfrm>
      </p:grpSpPr>
      <p:grpSp>
        <p:nvGrpSpPr>
          <p:cNvPr id="318" name="Google Shape;318;p36"/>
          <p:cNvGrpSpPr/>
          <p:nvPr/>
        </p:nvGrpSpPr>
        <p:grpSpPr>
          <a:xfrm flipH="1" rot="10800000">
            <a:off x="151255" y="2515602"/>
            <a:ext cx="377602" cy="902290"/>
            <a:chOff x="720000" y="540000"/>
            <a:chExt cx="234900" cy="561300"/>
          </a:xfrm>
        </p:grpSpPr>
        <p:sp>
          <p:nvSpPr>
            <p:cNvPr id="319" name="Google Shape;319;p36"/>
            <p:cNvSpPr/>
            <p:nvPr/>
          </p:nvSpPr>
          <p:spPr>
            <a:xfrm>
              <a:off x="7200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6"/>
            <p:cNvSpPr/>
            <p:nvPr/>
          </p:nvSpPr>
          <p:spPr>
            <a:xfrm>
              <a:off x="7200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6"/>
            <p:cNvSpPr/>
            <p:nvPr/>
          </p:nvSpPr>
          <p:spPr>
            <a:xfrm>
              <a:off x="7200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6"/>
            <p:cNvSpPr/>
            <p:nvPr/>
          </p:nvSpPr>
          <p:spPr>
            <a:xfrm>
              <a:off x="7200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6"/>
            <p:cNvSpPr/>
            <p:nvPr/>
          </p:nvSpPr>
          <p:spPr>
            <a:xfrm>
              <a:off x="7200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6"/>
            <p:cNvSpPr/>
            <p:nvPr/>
          </p:nvSpPr>
          <p:spPr>
            <a:xfrm>
              <a:off x="7200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6"/>
            <p:cNvSpPr/>
            <p:nvPr/>
          </p:nvSpPr>
          <p:spPr>
            <a:xfrm>
              <a:off x="7200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6"/>
            <p:cNvSpPr/>
            <p:nvPr/>
          </p:nvSpPr>
          <p:spPr>
            <a:xfrm>
              <a:off x="80835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6"/>
            <p:cNvSpPr/>
            <p:nvPr/>
          </p:nvSpPr>
          <p:spPr>
            <a:xfrm>
              <a:off x="80835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6"/>
            <p:cNvSpPr/>
            <p:nvPr/>
          </p:nvSpPr>
          <p:spPr>
            <a:xfrm>
              <a:off x="80835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6"/>
            <p:cNvSpPr/>
            <p:nvPr/>
          </p:nvSpPr>
          <p:spPr>
            <a:xfrm>
              <a:off x="80835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6"/>
            <p:cNvSpPr/>
            <p:nvPr/>
          </p:nvSpPr>
          <p:spPr>
            <a:xfrm>
              <a:off x="80835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6"/>
            <p:cNvSpPr/>
            <p:nvPr/>
          </p:nvSpPr>
          <p:spPr>
            <a:xfrm>
              <a:off x="80835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6"/>
            <p:cNvSpPr/>
            <p:nvPr/>
          </p:nvSpPr>
          <p:spPr>
            <a:xfrm>
              <a:off x="80835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6"/>
            <p:cNvSpPr/>
            <p:nvPr/>
          </p:nvSpPr>
          <p:spPr>
            <a:xfrm>
              <a:off x="896700" y="5400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6"/>
            <p:cNvSpPr/>
            <p:nvPr/>
          </p:nvSpPr>
          <p:spPr>
            <a:xfrm>
              <a:off x="896700" y="6238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6"/>
            <p:cNvSpPr/>
            <p:nvPr/>
          </p:nvSpPr>
          <p:spPr>
            <a:xfrm>
              <a:off x="896700" y="7077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6"/>
            <p:cNvSpPr/>
            <p:nvPr/>
          </p:nvSpPr>
          <p:spPr>
            <a:xfrm>
              <a:off x="896700" y="7915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6"/>
            <p:cNvSpPr/>
            <p:nvPr/>
          </p:nvSpPr>
          <p:spPr>
            <a:xfrm>
              <a:off x="896700" y="8754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6"/>
            <p:cNvSpPr/>
            <p:nvPr/>
          </p:nvSpPr>
          <p:spPr>
            <a:xfrm>
              <a:off x="896700" y="95925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6"/>
            <p:cNvSpPr/>
            <p:nvPr/>
          </p:nvSpPr>
          <p:spPr>
            <a:xfrm>
              <a:off x="896700" y="1043100"/>
              <a:ext cx="58200" cy="582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 name="Google Shape;340;p36"/>
          <p:cNvGrpSpPr/>
          <p:nvPr/>
        </p:nvGrpSpPr>
        <p:grpSpPr>
          <a:xfrm rot="10800000">
            <a:off x="8841055" y="2471734"/>
            <a:ext cx="235623" cy="1441520"/>
            <a:chOff x="8478680" y="2824527"/>
            <a:chExt cx="235623" cy="1441520"/>
          </a:xfrm>
        </p:grpSpPr>
        <p:sp>
          <p:nvSpPr>
            <p:cNvPr id="341" name="Google Shape;341;p36"/>
            <p:cNvSpPr/>
            <p:nvPr/>
          </p:nvSpPr>
          <p:spPr>
            <a:xfrm>
              <a:off x="8478680" y="336371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6"/>
            <p:cNvSpPr/>
            <p:nvPr/>
          </p:nvSpPr>
          <p:spPr>
            <a:xfrm>
              <a:off x="8478680" y="349850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6"/>
            <p:cNvSpPr/>
            <p:nvPr/>
          </p:nvSpPr>
          <p:spPr>
            <a:xfrm>
              <a:off x="8478680" y="363329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6"/>
            <p:cNvSpPr/>
            <p:nvPr/>
          </p:nvSpPr>
          <p:spPr>
            <a:xfrm>
              <a:off x="8478680" y="376808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6"/>
            <p:cNvSpPr/>
            <p:nvPr/>
          </p:nvSpPr>
          <p:spPr>
            <a:xfrm>
              <a:off x="8478680" y="390287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6"/>
            <p:cNvSpPr/>
            <p:nvPr/>
          </p:nvSpPr>
          <p:spPr>
            <a:xfrm>
              <a:off x="8478680" y="4037659"/>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6"/>
            <p:cNvSpPr/>
            <p:nvPr/>
          </p:nvSpPr>
          <p:spPr>
            <a:xfrm>
              <a:off x="8478680" y="417244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6"/>
            <p:cNvSpPr/>
            <p:nvPr/>
          </p:nvSpPr>
          <p:spPr>
            <a:xfrm>
              <a:off x="8620703" y="2824527"/>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6"/>
            <p:cNvSpPr/>
            <p:nvPr/>
          </p:nvSpPr>
          <p:spPr>
            <a:xfrm>
              <a:off x="8620703" y="2959316"/>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6"/>
            <p:cNvSpPr/>
            <p:nvPr/>
          </p:nvSpPr>
          <p:spPr>
            <a:xfrm>
              <a:off x="8620703" y="3094104"/>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6"/>
            <p:cNvSpPr/>
            <p:nvPr/>
          </p:nvSpPr>
          <p:spPr>
            <a:xfrm>
              <a:off x="8620703" y="3228893"/>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6"/>
            <p:cNvSpPr/>
            <p:nvPr/>
          </p:nvSpPr>
          <p:spPr>
            <a:xfrm>
              <a:off x="8620703" y="3363682"/>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6"/>
            <p:cNvSpPr/>
            <p:nvPr/>
          </p:nvSpPr>
          <p:spPr>
            <a:xfrm>
              <a:off x="8620703" y="3498471"/>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6"/>
            <p:cNvSpPr/>
            <p:nvPr/>
          </p:nvSpPr>
          <p:spPr>
            <a:xfrm>
              <a:off x="8620703" y="3633260"/>
              <a:ext cx="93600" cy="93600"/>
            </a:xfrm>
            <a:prstGeom prst="ellipse">
              <a:avLst/>
            </a:prstGeom>
            <a:solidFill>
              <a:srgbClr val="FFFFFF">
                <a:alpha val="3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55" name="Google Shape;355;p36"/>
          <p:cNvPicPr preferRelativeResize="0"/>
          <p:nvPr/>
        </p:nvPicPr>
        <p:blipFill rotWithShape="1">
          <a:blip r:embed="rId3">
            <a:alphaModFix/>
          </a:blip>
          <a:srcRect b="0" l="0" r="0" t="0"/>
          <a:stretch/>
        </p:blipFill>
        <p:spPr>
          <a:xfrm rot="-831972">
            <a:off x="7284751" y="-715475"/>
            <a:ext cx="1979424" cy="1972248"/>
          </a:xfrm>
          <a:prstGeom prst="rect">
            <a:avLst/>
          </a:prstGeom>
          <a:noFill/>
          <a:ln>
            <a:noFill/>
          </a:ln>
        </p:spPr>
      </p:pic>
      <p:sp>
        <p:nvSpPr>
          <p:cNvPr id="356" name="Google Shape;356;p36"/>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57" name="Google Shape;357;p36"/>
          <p:cNvPicPr preferRelativeResize="0"/>
          <p:nvPr/>
        </p:nvPicPr>
        <p:blipFill rotWithShape="1">
          <a:blip r:embed="rId4">
            <a:alphaModFix/>
          </a:blip>
          <a:srcRect b="0" l="0" r="0" t="0"/>
          <a:stretch/>
        </p:blipFill>
        <p:spPr>
          <a:xfrm>
            <a:off x="-243553" y="4273812"/>
            <a:ext cx="686649" cy="6593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5" Type="http://schemas.openxmlformats.org/officeDocument/2006/relationships/theme" Target="../theme/theme2.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3600"/>
              <a:buFont typeface="Pathway Gothic One"/>
              <a:buNone/>
              <a:defRPr b="1" i="0" sz="3600" u="none" cap="none" strike="noStrike">
                <a:solidFill>
                  <a:schemeClr val="lt2"/>
                </a:solidFill>
                <a:latin typeface="Pathway Gothic One"/>
                <a:ea typeface="Pathway Gothic One"/>
                <a:cs typeface="Pathway Gothic One"/>
                <a:sym typeface="Pathway Gothic On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7"/>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marR="0" rtl="0" algn="l">
              <a:lnSpc>
                <a:spcPct val="115000"/>
              </a:lnSpc>
              <a:spcBef>
                <a:spcPts val="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1pPr>
            <a:lvl2pPr indent="-330200" lvl="1" marL="9144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2pPr>
            <a:lvl3pPr indent="-330200" lvl="2" marL="13716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3pPr>
            <a:lvl4pPr indent="-330200" lvl="3" marL="18288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4pPr>
            <a:lvl5pPr indent="-330200" lvl="4" marL="22860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5pPr>
            <a:lvl6pPr indent="-330200" lvl="5" marL="27432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6pPr>
            <a:lvl7pPr indent="-330200" lvl="6" marL="32004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7pPr>
            <a:lvl8pPr indent="-330200" lvl="7" marL="36576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8pPr>
            <a:lvl9pPr indent="-330200" lvl="8" marL="4114800" marR="0" rtl="0" algn="l">
              <a:lnSpc>
                <a:spcPct val="115000"/>
              </a:lnSpc>
              <a:spcBef>
                <a:spcPts val="1600"/>
              </a:spcBef>
              <a:spcAft>
                <a:spcPts val="1600"/>
              </a:spcAft>
              <a:buClr>
                <a:schemeClr val="dk1"/>
              </a:buClr>
              <a:buSzPts val="1600"/>
              <a:buFont typeface="Cairo"/>
              <a:buChar char="■"/>
              <a:defRPr b="0" i="0" sz="1600" u="none" cap="none" strike="noStrike">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885" name="Shape 885"/>
        <p:cNvGrpSpPr/>
        <p:nvPr/>
      </p:nvGrpSpPr>
      <p:grpSpPr>
        <a:xfrm>
          <a:off x="0" y="0"/>
          <a:ext cx="0" cy="0"/>
          <a:chOff x="0" y="0"/>
          <a:chExt cx="0" cy="0"/>
        </a:xfrm>
      </p:grpSpPr>
      <p:sp>
        <p:nvSpPr>
          <p:cNvPr id="886" name="Google Shape;886;p39"/>
          <p:cNvSpPr txBox="1"/>
          <p:nvPr>
            <p:ph type="title"/>
          </p:nvPr>
        </p:nvSpPr>
        <p:spPr>
          <a:xfrm>
            <a:off x="720000" y="445025"/>
            <a:ext cx="7704000" cy="5727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3600"/>
              <a:buFont typeface="Pathway Gothic One"/>
              <a:buNone/>
              <a:defRPr b="1" i="0" sz="3600" u="none" cap="none" strike="noStrike">
                <a:solidFill>
                  <a:schemeClr val="lt2"/>
                </a:solidFill>
                <a:latin typeface="Pathway Gothic One"/>
                <a:ea typeface="Pathway Gothic One"/>
                <a:cs typeface="Pathway Gothic One"/>
                <a:sym typeface="Pathway Gothic On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887" name="Google Shape;887;p39"/>
          <p:cNvSpPr txBox="1"/>
          <p:nvPr>
            <p:ph idx="1" type="body"/>
          </p:nvPr>
        </p:nvSpPr>
        <p:spPr>
          <a:xfrm>
            <a:off x="720000" y="1152475"/>
            <a:ext cx="7704000" cy="3450900"/>
          </a:xfrm>
          <a:prstGeom prst="rect">
            <a:avLst/>
          </a:prstGeom>
          <a:noFill/>
          <a:ln>
            <a:noFill/>
          </a:ln>
        </p:spPr>
        <p:txBody>
          <a:bodyPr anchorCtr="0" anchor="ctr" bIns="0" lIns="0" spcFirstLastPara="1" rIns="0" wrap="square" tIns="0">
            <a:noAutofit/>
          </a:bodyPr>
          <a:lstStyle>
            <a:lvl1pPr indent="-330200" lvl="0" marL="457200" marR="0" rtl="0" algn="l">
              <a:lnSpc>
                <a:spcPct val="115000"/>
              </a:lnSpc>
              <a:spcBef>
                <a:spcPts val="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1pPr>
            <a:lvl2pPr indent="-330200" lvl="1" marL="9144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2pPr>
            <a:lvl3pPr indent="-330200" lvl="2" marL="13716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3pPr>
            <a:lvl4pPr indent="-330200" lvl="3" marL="18288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4pPr>
            <a:lvl5pPr indent="-330200" lvl="4" marL="22860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5pPr>
            <a:lvl6pPr indent="-330200" lvl="5" marL="27432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6pPr>
            <a:lvl7pPr indent="-330200" lvl="6" marL="32004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7pPr>
            <a:lvl8pPr indent="-330200" lvl="7" marL="3657600" marR="0" rtl="0" algn="l">
              <a:lnSpc>
                <a:spcPct val="115000"/>
              </a:lnSpc>
              <a:spcBef>
                <a:spcPts val="1600"/>
              </a:spcBef>
              <a:spcAft>
                <a:spcPts val="0"/>
              </a:spcAft>
              <a:buClr>
                <a:schemeClr val="dk1"/>
              </a:buClr>
              <a:buSzPts val="1600"/>
              <a:buFont typeface="Cairo"/>
              <a:buChar char="○"/>
              <a:defRPr b="0" i="0" sz="1600" u="none" cap="none" strike="noStrike">
                <a:solidFill>
                  <a:schemeClr val="dk1"/>
                </a:solidFill>
                <a:latin typeface="Cairo"/>
                <a:ea typeface="Cairo"/>
                <a:cs typeface="Cairo"/>
                <a:sym typeface="Cairo"/>
              </a:defRPr>
            </a:lvl8pPr>
            <a:lvl9pPr indent="-330200" lvl="8" marL="4114800" marR="0" rtl="0" algn="l">
              <a:lnSpc>
                <a:spcPct val="115000"/>
              </a:lnSpc>
              <a:spcBef>
                <a:spcPts val="1600"/>
              </a:spcBef>
              <a:spcAft>
                <a:spcPts val="1600"/>
              </a:spcAft>
              <a:buClr>
                <a:schemeClr val="dk1"/>
              </a:buClr>
              <a:buSzPts val="1600"/>
              <a:buFont typeface="Cairo"/>
              <a:buChar char="■"/>
              <a:defRPr b="0" i="0" sz="1600" u="none" cap="none" strike="noStrike">
                <a:solidFill>
                  <a:schemeClr val="dk1"/>
                </a:solidFill>
                <a:latin typeface="Cairo"/>
                <a:ea typeface="Cairo"/>
                <a:cs typeface="Cairo"/>
                <a:sym typeface="Cairo"/>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arxiv.org/abs/1511.06015" TargetMode="Externa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69.png"/><Relationship Id="rId4" Type="http://schemas.openxmlformats.org/officeDocument/2006/relationships/image" Target="../media/image36.png"/><Relationship Id="rId9" Type="http://schemas.openxmlformats.org/officeDocument/2006/relationships/image" Target="../media/image58.png"/><Relationship Id="rId5" Type="http://schemas.openxmlformats.org/officeDocument/2006/relationships/image" Target="../media/image66.png"/><Relationship Id="rId6" Type="http://schemas.openxmlformats.org/officeDocument/2006/relationships/image" Target="../media/image56.png"/><Relationship Id="rId7" Type="http://schemas.openxmlformats.org/officeDocument/2006/relationships/image" Target="../media/image41.png"/><Relationship Id="rId8" Type="http://schemas.openxmlformats.org/officeDocument/2006/relationships/image" Target="../media/image39.png"/><Relationship Id="rId11" Type="http://schemas.openxmlformats.org/officeDocument/2006/relationships/image" Target="../media/image51.png"/><Relationship Id="rId10" Type="http://schemas.openxmlformats.org/officeDocument/2006/relationships/image" Target="../media/image35.png"/><Relationship Id="rId13" Type="http://schemas.openxmlformats.org/officeDocument/2006/relationships/image" Target="../media/image45.png"/><Relationship Id="rId12" Type="http://schemas.openxmlformats.org/officeDocument/2006/relationships/image" Target="../media/image46.png"/><Relationship Id="rId15" Type="http://schemas.openxmlformats.org/officeDocument/2006/relationships/image" Target="../media/image62.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69.png"/><Relationship Id="rId4" Type="http://schemas.openxmlformats.org/officeDocument/2006/relationships/image" Target="../media/image35.png"/><Relationship Id="rId5"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4.gif"/><Relationship Id="rId4" Type="http://schemas.openxmlformats.org/officeDocument/2006/relationships/image" Target="../media/image65.gif"/><Relationship Id="rId5" Type="http://schemas.openxmlformats.org/officeDocument/2006/relationships/image" Target="../media/image71.gif"/><Relationship Id="rId6" Type="http://schemas.openxmlformats.org/officeDocument/2006/relationships/image" Target="../media/image6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hyperlink" Target="https://ieeexplore.ieee.org/stamp/stamp.jsp?tp=&amp;arnumber=8653482" TargetMode="Externa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81.png"/><Relationship Id="rId5"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1.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66.png"/><Relationship Id="rId9" Type="http://schemas.openxmlformats.org/officeDocument/2006/relationships/image" Target="../media/image63.png"/><Relationship Id="rId5" Type="http://schemas.openxmlformats.org/officeDocument/2006/relationships/image" Target="../media/image56.png"/><Relationship Id="rId6" Type="http://schemas.openxmlformats.org/officeDocument/2006/relationships/image" Target="../media/image41.png"/><Relationship Id="rId7" Type="http://schemas.openxmlformats.org/officeDocument/2006/relationships/image" Target="../media/image84.png"/><Relationship Id="rId8" Type="http://schemas.openxmlformats.org/officeDocument/2006/relationships/image" Target="../media/image61.png"/><Relationship Id="rId11" Type="http://schemas.openxmlformats.org/officeDocument/2006/relationships/image" Target="../media/image86.png"/><Relationship Id="rId10"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hyperlink" Target="http://comaniciu.net/Papers/MultiscaleDeepReinforcementLearning_PAMI18.pdf" TargetMode="External"/><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openaccess.thecvf.com/content_cvpr_2018/papers/Song_SeedNet_Automatic_Seed_CVPR_2018_paper.pdf" TargetMode="External"/><Relationship Id="rId4" Type="http://schemas.openxmlformats.org/officeDocument/2006/relationships/hyperlink" Target="https://openaccess.thecvf.com/content_cvpr_2018/papers/Song_SeedNet_Automatic_Seed_CVPR_2018_paper.pdf" TargetMode="External"/><Relationship Id="rId5" Type="http://schemas.openxmlformats.org/officeDocument/2006/relationships/hyperlink" Target="https://openaccess.thecvf.com/content_cvpr_2018/papers/Song_SeedNet_Automatic_Seed_CVPR_2018_paper.pdf" TargetMode="External"/><Relationship Id="rId6"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88.png"/><Relationship Id="rId4" Type="http://schemas.openxmlformats.org/officeDocument/2006/relationships/image" Target="../media/image85.png"/><Relationship Id="rId5"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80.png"/><Relationship Id="rId4" Type="http://schemas.openxmlformats.org/officeDocument/2006/relationships/image" Target="../media/image72.png"/><Relationship Id="rId5" Type="http://schemas.openxmlformats.org/officeDocument/2006/relationships/image" Target="../media/image77.png"/><Relationship Id="rId6"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hyperlink" Target="https://arxiv.org/pdf/2002.03733.pdf" TargetMode="External"/><Relationship Id="rId4" Type="http://schemas.openxmlformats.org/officeDocument/2006/relationships/image" Target="../media/image96.png"/><Relationship Id="rId5"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90.png"/><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www.youtube.com/watch?v=kopoLzvh5jY" TargetMode="External"/><Relationship Id="rId4" Type="http://schemas.openxmlformats.org/officeDocument/2006/relationships/image" Target="../media/image42.jpg"/><Relationship Id="rId5" Type="http://schemas.openxmlformats.org/officeDocument/2006/relationships/image" Target="../media/image59.png"/><Relationship Id="rId6"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openaccess.thecvf.com/content_cvpr_2018/papers/Han_Reinforcement_Cutting-Agent_Learning_CVPR_2018_paper.pdf" TargetMode="Externa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94.png"/><Relationship Id="rId4" Type="http://schemas.openxmlformats.org/officeDocument/2006/relationships/image" Target="../media/image98.png"/><Relationship Id="rId5" Type="http://schemas.openxmlformats.org/officeDocument/2006/relationships/image" Target="../media/image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66.png"/><Relationship Id="rId9" Type="http://schemas.openxmlformats.org/officeDocument/2006/relationships/image" Target="../media/image35.png"/><Relationship Id="rId5" Type="http://schemas.openxmlformats.org/officeDocument/2006/relationships/image" Target="../media/image56.png"/><Relationship Id="rId6"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image" Target="../media/image58.png"/><Relationship Id="rId11" Type="http://schemas.openxmlformats.org/officeDocument/2006/relationships/image" Target="../media/image94.png"/><Relationship Id="rId10"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5.png"/><Relationship Id="rId4" Type="http://schemas.openxmlformats.org/officeDocument/2006/relationships/image" Target="../media/image97.png"/><Relationship Id="rId5" Type="http://schemas.openxmlformats.org/officeDocument/2006/relationships/image" Target="../media/image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hyperlink" Target="https://danijar.com/project/dreamerv3/" TargetMode="External"/><Relationship Id="rId4" Type="http://schemas.openxmlformats.org/officeDocument/2006/relationships/image" Target="../media/image99.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 Id="rId3" Type="http://schemas.openxmlformats.org/officeDocument/2006/relationships/hyperlink" Target="https://arxiv.org/abs/1511.06015" TargetMode="External"/><Relationship Id="rId4" Type="http://schemas.openxmlformats.org/officeDocument/2006/relationships/hyperlink" Target="https://openaccess.thecvf.com/content_cvpr_2018/papers/Han_Reinforcement_Cutting-Agent_Learning_CVPR_2018_paper.pdf" TargetMode="External"/><Relationship Id="rId9" Type="http://schemas.openxmlformats.org/officeDocument/2006/relationships/hyperlink" Target="https://ieeexplore.ieee.org/stamp/stamp.jsp?tp=&amp;arnumber=8653482" TargetMode="External"/><Relationship Id="rId5" Type="http://schemas.openxmlformats.org/officeDocument/2006/relationships/hyperlink" Target="https://arxiv.org/pdf/2002.03733.pdf" TargetMode="External"/><Relationship Id="rId6" Type="http://schemas.openxmlformats.org/officeDocument/2006/relationships/hyperlink" Target="https://openaccess.thecvf.com/content_cvpr_2018/papers/Song_SeedNet_Automatic_Seed_CVPR_2018_paper.pdf" TargetMode="External"/><Relationship Id="rId7" Type="http://schemas.openxmlformats.org/officeDocument/2006/relationships/hyperlink" Target="https://openaccess.thecvf.com/content_cvpr_2018/papers/Song_SeedNet_Automatic_Seed_CVPR_2018_paper.pdf" TargetMode="External"/><Relationship Id="rId8" Type="http://schemas.openxmlformats.org/officeDocument/2006/relationships/hyperlink" Target="https://openaccess.thecvf.com/content_cvpr_2018/papers/Song_SeedNet_Automatic_Seed_CVPR_2018_paper.pdf" TargetMode="External"/><Relationship Id="rId10" Type="http://schemas.openxmlformats.org/officeDocument/2006/relationships/hyperlink" Target="http://comaniciu.net/Papers/MultiscaleDeepReinforcementLearning_PAMI18.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0.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1"/>
          <p:cNvSpPr txBox="1"/>
          <p:nvPr>
            <p:ph idx="4294967295" type="ctrTitle"/>
          </p:nvPr>
        </p:nvSpPr>
        <p:spPr>
          <a:xfrm>
            <a:off x="1293600" y="877475"/>
            <a:ext cx="6556800" cy="2208000"/>
          </a:xfrm>
          <a:prstGeom prst="rect">
            <a:avLst/>
          </a:prstGeom>
          <a:noFill/>
          <a:ln>
            <a:noFill/>
          </a:ln>
          <a:effectLst>
            <a:outerShdw rotWithShape="0" algn="bl" dir="3540000" dist="66675">
              <a:srgbClr val="000000">
                <a:alpha val="9411"/>
              </a:srgbClr>
            </a:outerShdw>
          </a:effectLst>
        </p:spPr>
        <p:txBody>
          <a:bodyPr anchorCtr="0" anchor="ctr" bIns="0" lIns="0" spcFirstLastPara="1" rIns="0" wrap="square" tIns="0">
            <a:noAutofit/>
          </a:bodyPr>
          <a:lstStyle/>
          <a:p>
            <a:pPr indent="0" lvl="0" marL="0" rtl="0" algn="ctr">
              <a:lnSpc>
                <a:spcPct val="90000"/>
              </a:lnSpc>
              <a:spcBef>
                <a:spcPts val="0"/>
              </a:spcBef>
              <a:spcAft>
                <a:spcPts val="0"/>
              </a:spcAft>
              <a:buSzPts val="5200"/>
              <a:buNone/>
            </a:pPr>
            <a:r>
              <a:rPr b="0" lang="fr" sz="3000">
                <a:solidFill>
                  <a:srgbClr val="5B4BCB"/>
                </a:solidFill>
                <a:latin typeface="Rubik Light"/>
                <a:ea typeface="Rubik Light"/>
                <a:cs typeface="Rubik Light"/>
                <a:sym typeface="Rubik Light"/>
              </a:rPr>
              <a:t>A Reinforcement Learning approach to Computer Vision problems</a:t>
            </a:r>
            <a:endParaRPr b="0" sz="3700">
              <a:solidFill>
                <a:srgbClr val="5B4BCB"/>
              </a:solidFill>
              <a:latin typeface="Rubik Light"/>
              <a:ea typeface="Rubik Light"/>
              <a:cs typeface="Rubik Light"/>
              <a:sym typeface="Rubik Light"/>
            </a:endParaRPr>
          </a:p>
        </p:txBody>
      </p:sp>
      <p:sp>
        <p:nvSpPr>
          <p:cNvPr id="1770" name="Google Shape;1770;p1"/>
          <p:cNvSpPr txBox="1"/>
          <p:nvPr>
            <p:ph idx="4294967295" type="subTitle"/>
          </p:nvPr>
        </p:nvSpPr>
        <p:spPr>
          <a:xfrm>
            <a:off x="1384100" y="2735600"/>
            <a:ext cx="6466200" cy="1079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800"/>
              <a:buNone/>
            </a:pPr>
            <a:r>
              <a:rPr i="1" lang="fr" sz="2000">
                <a:solidFill>
                  <a:srgbClr val="434343"/>
                </a:solidFill>
                <a:latin typeface="Signika"/>
                <a:ea typeface="Signika"/>
                <a:cs typeface="Signika"/>
                <a:sym typeface="Signika"/>
              </a:rPr>
              <a:t>Rayan Samy Ramoul</a:t>
            </a:r>
            <a:endParaRPr i="1" sz="2000">
              <a:solidFill>
                <a:srgbClr val="434343"/>
              </a:solidFill>
              <a:latin typeface="Signika"/>
              <a:ea typeface="Signika"/>
              <a:cs typeface="Signika"/>
              <a:sym typeface="Signika"/>
            </a:endParaRPr>
          </a:p>
          <a:p>
            <a:pPr indent="0" lvl="0" marL="0" rtl="0" algn="ctr">
              <a:lnSpc>
                <a:spcPct val="100000"/>
              </a:lnSpc>
              <a:spcBef>
                <a:spcPts val="0"/>
              </a:spcBef>
              <a:spcAft>
                <a:spcPts val="0"/>
              </a:spcAft>
              <a:buSzPts val="2800"/>
              <a:buNone/>
            </a:pPr>
            <a:r>
              <a:rPr i="1" lang="fr" sz="2000">
                <a:solidFill>
                  <a:srgbClr val="434343"/>
                </a:solidFill>
                <a:latin typeface="Signika"/>
                <a:ea typeface="Signika"/>
                <a:cs typeface="Signika"/>
                <a:sym typeface="Signika"/>
              </a:rPr>
              <a:t>AI Engineer</a:t>
            </a:r>
            <a:endParaRPr i="1" sz="2000">
              <a:solidFill>
                <a:srgbClr val="434343"/>
              </a:solidFill>
              <a:latin typeface="Signika"/>
              <a:ea typeface="Signika"/>
              <a:cs typeface="Signika"/>
              <a:sym typeface="Signika"/>
            </a:endParaRPr>
          </a:p>
        </p:txBody>
      </p:sp>
      <p:sp>
        <p:nvSpPr>
          <p:cNvPr id="1771" name="Google Shape;1771;p1"/>
          <p:cNvSpPr txBox="1"/>
          <p:nvPr/>
        </p:nvSpPr>
        <p:spPr>
          <a:xfrm>
            <a:off x="4911050" y="4216175"/>
            <a:ext cx="3085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iro"/>
              <a:ea typeface="Cairo"/>
              <a:cs typeface="Cairo"/>
              <a:sym typeface="Cairo"/>
            </a:endParaRPr>
          </a:p>
        </p:txBody>
      </p:sp>
      <p:sp>
        <p:nvSpPr>
          <p:cNvPr id="1772" name="Google Shape;1772;p1"/>
          <p:cNvSpPr txBox="1"/>
          <p:nvPr/>
        </p:nvSpPr>
        <p:spPr>
          <a:xfrm>
            <a:off x="83950" y="60325"/>
            <a:ext cx="3162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t/>
            </a:r>
            <a:endParaRPr b="1" i="1" sz="1500" u="none" cap="none" strike="noStrike">
              <a:solidFill>
                <a:srgbClr val="000000"/>
              </a:solidFill>
              <a:latin typeface="Cairo"/>
              <a:ea typeface="Cairo"/>
              <a:cs typeface="Cairo"/>
              <a:sym typeface="Cairo"/>
            </a:endParaRPr>
          </a:p>
        </p:txBody>
      </p:sp>
      <p:pic>
        <p:nvPicPr>
          <p:cNvPr id="1773" name="Google Shape;1773;p1"/>
          <p:cNvPicPr preferRelativeResize="0"/>
          <p:nvPr/>
        </p:nvPicPr>
        <p:blipFill>
          <a:blip r:embed="rId3">
            <a:alphaModFix/>
          </a:blip>
          <a:stretch>
            <a:fillRect/>
          </a:stretch>
        </p:blipFill>
        <p:spPr>
          <a:xfrm>
            <a:off x="7218400" y="3889100"/>
            <a:ext cx="1925599" cy="1647450"/>
          </a:xfrm>
          <a:prstGeom prst="rect">
            <a:avLst/>
          </a:prstGeom>
          <a:noFill/>
          <a:ln>
            <a:noFill/>
          </a:ln>
        </p:spPr>
      </p:pic>
      <p:pic>
        <p:nvPicPr>
          <p:cNvPr id="1774" name="Google Shape;1774;p1"/>
          <p:cNvPicPr preferRelativeResize="0"/>
          <p:nvPr/>
        </p:nvPicPr>
        <p:blipFill>
          <a:blip r:embed="rId4">
            <a:alphaModFix/>
          </a:blip>
          <a:stretch>
            <a:fillRect/>
          </a:stretch>
        </p:blipFill>
        <p:spPr>
          <a:xfrm>
            <a:off x="-9" y="4216172"/>
            <a:ext cx="1925601" cy="882895"/>
          </a:xfrm>
          <a:prstGeom prst="rect">
            <a:avLst/>
          </a:prstGeom>
          <a:noFill/>
          <a:ln>
            <a:noFill/>
          </a:ln>
        </p:spPr>
      </p:pic>
      <p:sp>
        <p:nvSpPr>
          <p:cNvPr id="1775" name="Google Shape;1775;p1"/>
          <p:cNvSpPr txBox="1"/>
          <p:nvPr>
            <p:ph idx="4294967295" type="subTitle"/>
          </p:nvPr>
        </p:nvSpPr>
        <p:spPr>
          <a:xfrm>
            <a:off x="1384100" y="4616375"/>
            <a:ext cx="6466200" cy="482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800"/>
              <a:buNone/>
            </a:pPr>
            <a:r>
              <a:rPr i="1" lang="fr" sz="2000">
                <a:solidFill>
                  <a:srgbClr val="434343"/>
                </a:solidFill>
                <a:latin typeface="Signika"/>
                <a:ea typeface="Signika"/>
                <a:cs typeface="Signika"/>
                <a:sym typeface="Signika"/>
              </a:rPr>
              <a:t>17/10/2023</a:t>
            </a:r>
            <a:endParaRPr i="1" sz="2000">
              <a:solidFill>
                <a:srgbClr val="434343"/>
              </a:solidFill>
              <a:latin typeface="Signika"/>
              <a:ea typeface="Signika"/>
              <a:cs typeface="Signika"/>
              <a:sym typeface="Signik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g28cbe1c7b9b_0_13"/>
          <p:cNvSpPr txBox="1"/>
          <p:nvPr>
            <p:ph type="title"/>
          </p:nvPr>
        </p:nvSpPr>
        <p:spPr>
          <a:xfrm>
            <a:off x="576275" y="230925"/>
            <a:ext cx="69192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fr" sz="2400">
                <a:latin typeface="Cairo"/>
                <a:ea typeface="Cairo"/>
                <a:cs typeface="Cairo"/>
                <a:sym typeface="Cairo"/>
              </a:rPr>
              <a:t>Deep-Q-Learning (a DeepMind algorithm)</a:t>
            </a:r>
            <a:endParaRPr sz="2400">
              <a:latin typeface="Cairo"/>
              <a:ea typeface="Cairo"/>
              <a:cs typeface="Cairo"/>
              <a:sym typeface="Cairo"/>
            </a:endParaRPr>
          </a:p>
        </p:txBody>
      </p:sp>
      <p:pic>
        <p:nvPicPr>
          <p:cNvPr id="1916" name="Google Shape;1916;g28cbe1c7b9b_0_13"/>
          <p:cNvPicPr preferRelativeResize="0"/>
          <p:nvPr/>
        </p:nvPicPr>
        <p:blipFill rotWithShape="1">
          <a:blip r:embed="rId3">
            <a:alphaModFix/>
          </a:blip>
          <a:srcRect b="0" l="0" r="0" t="0"/>
          <a:stretch/>
        </p:blipFill>
        <p:spPr>
          <a:xfrm>
            <a:off x="605763" y="1552638"/>
            <a:ext cx="1947125" cy="2182675"/>
          </a:xfrm>
          <a:prstGeom prst="rect">
            <a:avLst/>
          </a:prstGeom>
          <a:noFill/>
          <a:ln>
            <a:noFill/>
          </a:ln>
        </p:spPr>
      </p:pic>
      <p:sp>
        <p:nvSpPr>
          <p:cNvPr id="1917" name="Google Shape;1917;g28cbe1c7b9b_0_13"/>
          <p:cNvSpPr/>
          <p:nvPr/>
        </p:nvSpPr>
        <p:spPr>
          <a:xfrm rot="5400000">
            <a:off x="2520863" y="2496651"/>
            <a:ext cx="1195200" cy="294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Arial"/>
                <a:ea typeface="Arial"/>
                <a:cs typeface="Arial"/>
                <a:sym typeface="Arial"/>
              </a:rPr>
              <a:t>Conv3-32</a:t>
            </a:r>
            <a:endParaRPr b="0" i="0" sz="1200" u="none" cap="none" strike="noStrike">
              <a:solidFill>
                <a:srgbClr val="000000"/>
              </a:solidFill>
              <a:latin typeface="Arial"/>
              <a:ea typeface="Arial"/>
              <a:cs typeface="Arial"/>
              <a:sym typeface="Arial"/>
            </a:endParaRPr>
          </a:p>
        </p:txBody>
      </p:sp>
      <p:sp>
        <p:nvSpPr>
          <p:cNvPr id="1918" name="Google Shape;1918;g28cbe1c7b9b_0_13"/>
          <p:cNvSpPr/>
          <p:nvPr/>
        </p:nvSpPr>
        <p:spPr>
          <a:xfrm rot="5400000">
            <a:off x="3266177" y="2500700"/>
            <a:ext cx="1203300" cy="294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Arial"/>
                <a:ea typeface="Arial"/>
                <a:cs typeface="Arial"/>
                <a:sym typeface="Arial"/>
              </a:rPr>
              <a:t>Conv3-32</a:t>
            </a:r>
            <a:endParaRPr b="0" i="0" sz="1200" u="none" cap="none" strike="noStrike">
              <a:solidFill>
                <a:srgbClr val="000000"/>
              </a:solidFill>
              <a:latin typeface="Arial"/>
              <a:ea typeface="Arial"/>
              <a:cs typeface="Arial"/>
              <a:sym typeface="Arial"/>
            </a:endParaRPr>
          </a:p>
        </p:txBody>
      </p:sp>
      <p:sp>
        <p:nvSpPr>
          <p:cNvPr id="1919" name="Google Shape;1919;g28cbe1c7b9b_0_13"/>
          <p:cNvSpPr/>
          <p:nvPr/>
        </p:nvSpPr>
        <p:spPr>
          <a:xfrm rot="5400000">
            <a:off x="2891508" y="2500700"/>
            <a:ext cx="1203300" cy="294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fr" sz="1200" u="none" cap="none" strike="noStrike">
                <a:solidFill>
                  <a:srgbClr val="000000"/>
                </a:solidFill>
                <a:latin typeface="Arial"/>
                <a:ea typeface="Arial"/>
                <a:cs typeface="Arial"/>
                <a:sym typeface="Arial"/>
              </a:rPr>
              <a:t>Conv3-32</a:t>
            </a:r>
            <a:endParaRPr b="0" i="0" sz="1200" u="none" cap="none" strike="noStrike">
              <a:solidFill>
                <a:srgbClr val="000000"/>
              </a:solidFill>
              <a:latin typeface="Arial"/>
              <a:ea typeface="Arial"/>
              <a:cs typeface="Arial"/>
              <a:sym typeface="Arial"/>
            </a:endParaRPr>
          </a:p>
        </p:txBody>
      </p:sp>
      <p:sp>
        <p:nvSpPr>
          <p:cNvPr id="1920" name="Google Shape;1920;g28cbe1c7b9b_0_13"/>
          <p:cNvSpPr/>
          <p:nvPr/>
        </p:nvSpPr>
        <p:spPr>
          <a:xfrm rot="5400000">
            <a:off x="4011845" y="2504450"/>
            <a:ext cx="1210800" cy="2949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fr" sz="1200" u="none" cap="none" strike="noStrike">
                <a:solidFill>
                  <a:srgbClr val="000000"/>
                </a:solidFill>
                <a:latin typeface="Arial"/>
                <a:ea typeface="Arial"/>
                <a:cs typeface="Arial"/>
                <a:sym typeface="Arial"/>
              </a:rPr>
              <a:t>Max-Pool</a:t>
            </a:r>
            <a:endParaRPr b="0" i="0" sz="1200" u="none" cap="none" strike="noStrike">
              <a:solidFill>
                <a:srgbClr val="000000"/>
              </a:solidFill>
              <a:latin typeface="Arial"/>
              <a:ea typeface="Arial"/>
              <a:cs typeface="Arial"/>
              <a:sym typeface="Arial"/>
            </a:endParaRPr>
          </a:p>
        </p:txBody>
      </p:sp>
      <p:sp>
        <p:nvSpPr>
          <p:cNvPr id="1921" name="Google Shape;1921;g28cbe1c7b9b_0_13"/>
          <p:cNvSpPr/>
          <p:nvPr/>
        </p:nvSpPr>
        <p:spPr>
          <a:xfrm rot="5400000">
            <a:off x="3637149" y="2504450"/>
            <a:ext cx="1210800" cy="294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fr" sz="1200" u="none" cap="none" strike="noStrike">
                <a:solidFill>
                  <a:srgbClr val="000000"/>
                </a:solidFill>
                <a:latin typeface="Arial"/>
                <a:ea typeface="Arial"/>
                <a:cs typeface="Arial"/>
                <a:sym typeface="Arial"/>
              </a:rPr>
              <a:t>Conv3-32</a:t>
            </a:r>
            <a:endParaRPr b="0" i="0" sz="1200" u="none" cap="none" strike="noStrike">
              <a:solidFill>
                <a:srgbClr val="000000"/>
              </a:solidFill>
              <a:latin typeface="Arial"/>
              <a:ea typeface="Arial"/>
              <a:cs typeface="Arial"/>
              <a:sym typeface="Arial"/>
            </a:endParaRPr>
          </a:p>
        </p:txBody>
      </p:sp>
      <p:sp>
        <p:nvSpPr>
          <p:cNvPr id="1922" name="Google Shape;1922;g28cbe1c7b9b_0_13"/>
          <p:cNvSpPr/>
          <p:nvPr/>
        </p:nvSpPr>
        <p:spPr>
          <a:xfrm rot="5400000">
            <a:off x="5510626" y="2504450"/>
            <a:ext cx="1210800" cy="294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fr" sz="1200" u="none" cap="none" strike="noStrike">
                <a:solidFill>
                  <a:srgbClr val="000000"/>
                </a:solidFill>
                <a:latin typeface="Arial"/>
                <a:ea typeface="Arial"/>
                <a:cs typeface="Arial"/>
                <a:sym typeface="Arial"/>
              </a:rPr>
              <a:t>Conv3-128</a:t>
            </a:r>
            <a:endParaRPr b="0" i="0" sz="1200" u="none" cap="none" strike="noStrike">
              <a:solidFill>
                <a:srgbClr val="000000"/>
              </a:solidFill>
              <a:latin typeface="Arial"/>
              <a:ea typeface="Arial"/>
              <a:cs typeface="Arial"/>
              <a:sym typeface="Arial"/>
            </a:endParaRPr>
          </a:p>
        </p:txBody>
      </p:sp>
      <p:sp>
        <p:nvSpPr>
          <p:cNvPr id="1923" name="Google Shape;1923;g28cbe1c7b9b_0_13"/>
          <p:cNvSpPr/>
          <p:nvPr/>
        </p:nvSpPr>
        <p:spPr>
          <a:xfrm rot="5400000">
            <a:off x="5885322" y="2504450"/>
            <a:ext cx="1210800" cy="2949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fr" sz="1200" u="none" cap="none" strike="noStrike">
                <a:solidFill>
                  <a:srgbClr val="000000"/>
                </a:solidFill>
                <a:latin typeface="Arial"/>
                <a:ea typeface="Arial"/>
                <a:cs typeface="Arial"/>
                <a:sym typeface="Arial"/>
              </a:rPr>
              <a:t>Max-Pool</a:t>
            </a:r>
            <a:endParaRPr b="0" i="0" sz="1200" u="none" cap="none" strike="noStrike">
              <a:solidFill>
                <a:srgbClr val="000000"/>
              </a:solidFill>
              <a:latin typeface="Arial"/>
              <a:ea typeface="Arial"/>
              <a:cs typeface="Arial"/>
              <a:sym typeface="Arial"/>
            </a:endParaRPr>
          </a:p>
        </p:txBody>
      </p:sp>
      <p:sp>
        <p:nvSpPr>
          <p:cNvPr id="1924" name="Google Shape;1924;g28cbe1c7b9b_0_13"/>
          <p:cNvSpPr/>
          <p:nvPr/>
        </p:nvSpPr>
        <p:spPr>
          <a:xfrm rot="5400000">
            <a:off x="4386540" y="2504450"/>
            <a:ext cx="1210800" cy="294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Arial"/>
                <a:ea typeface="Arial"/>
                <a:cs typeface="Arial"/>
                <a:sym typeface="Arial"/>
              </a:rPr>
              <a:t>Conv3-64</a:t>
            </a:r>
            <a:endParaRPr b="0" i="0" sz="1200" u="none" cap="none" strike="noStrike">
              <a:solidFill>
                <a:srgbClr val="000000"/>
              </a:solidFill>
              <a:latin typeface="Arial"/>
              <a:ea typeface="Arial"/>
              <a:cs typeface="Arial"/>
              <a:sym typeface="Arial"/>
            </a:endParaRPr>
          </a:p>
        </p:txBody>
      </p:sp>
      <p:sp>
        <p:nvSpPr>
          <p:cNvPr id="1925" name="Google Shape;1925;g28cbe1c7b9b_0_13"/>
          <p:cNvSpPr/>
          <p:nvPr/>
        </p:nvSpPr>
        <p:spPr>
          <a:xfrm rot="5400000">
            <a:off x="4761235" y="2504451"/>
            <a:ext cx="1210800" cy="2949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Arial"/>
                <a:ea typeface="Arial"/>
                <a:cs typeface="Arial"/>
                <a:sym typeface="Arial"/>
              </a:rPr>
              <a:t>Conv3-64</a:t>
            </a:r>
            <a:endParaRPr b="0" i="0" sz="1200" u="none" cap="none" strike="noStrike">
              <a:solidFill>
                <a:srgbClr val="000000"/>
              </a:solidFill>
              <a:latin typeface="Arial"/>
              <a:ea typeface="Arial"/>
              <a:cs typeface="Arial"/>
              <a:sym typeface="Arial"/>
            </a:endParaRPr>
          </a:p>
        </p:txBody>
      </p:sp>
      <p:sp>
        <p:nvSpPr>
          <p:cNvPr id="1926" name="Google Shape;1926;g28cbe1c7b9b_0_13"/>
          <p:cNvSpPr/>
          <p:nvPr/>
        </p:nvSpPr>
        <p:spPr>
          <a:xfrm rot="5400000">
            <a:off x="5135931" y="2504450"/>
            <a:ext cx="1210800" cy="2949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Arial"/>
                <a:ea typeface="Arial"/>
                <a:cs typeface="Arial"/>
                <a:sym typeface="Arial"/>
              </a:rPr>
              <a:t>Max-Pool</a:t>
            </a:r>
            <a:endParaRPr b="0" i="0" sz="1200" u="none" cap="none" strike="noStrike">
              <a:solidFill>
                <a:srgbClr val="000000"/>
              </a:solidFill>
              <a:latin typeface="Arial"/>
              <a:ea typeface="Arial"/>
              <a:cs typeface="Arial"/>
              <a:sym typeface="Arial"/>
            </a:endParaRPr>
          </a:p>
        </p:txBody>
      </p:sp>
      <p:cxnSp>
        <p:nvCxnSpPr>
          <p:cNvPr id="1927" name="Google Shape;1927;g28cbe1c7b9b_0_13"/>
          <p:cNvCxnSpPr>
            <a:stCxn id="1917" idx="0"/>
            <a:endCxn id="1919" idx="2"/>
          </p:cNvCxnSpPr>
          <p:nvPr/>
        </p:nvCxnSpPr>
        <p:spPr>
          <a:xfrm>
            <a:off x="3265913" y="2644101"/>
            <a:ext cx="79800" cy="3900"/>
          </a:xfrm>
          <a:prstGeom prst="straightConnector1">
            <a:avLst/>
          </a:prstGeom>
          <a:noFill/>
          <a:ln cap="flat" cmpd="sng" w="9525">
            <a:solidFill>
              <a:srgbClr val="595959"/>
            </a:solidFill>
            <a:prstDash val="solid"/>
            <a:round/>
            <a:headEnd len="sm" w="sm" type="none"/>
            <a:tailEnd len="sm" w="sm" type="none"/>
          </a:ln>
        </p:spPr>
      </p:cxnSp>
      <p:cxnSp>
        <p:nvCxnSpPr>
          <p:cNvPr id="1928" name="Google Shape;1928;g28cbe1c7b9b_0_13"/>
          <p:cNvCxnSpPr>
            <a:stCxn id="1919" idx="0"/>
            <a:endCxn id="1919" idx="0"/>
          </p:cNvCxnSpPr>
          <p:nvPr/>
        </p:nvCxnSpPr>
        <p:spPr>
          <a:xfrm>
            <a:off x="3640608" y="2648150"/>
            <a:ext cx="0" cy="0"/>
          </a:xfrm>
          <a:prstGeom prst="straightConnector1">
            <a:avLst/>
          </a:prstGeom>
          <a:noFill/>
          <a:ln cap="flat" cmpd="sng" w="9525">
            <a:solidFill>
              <a:srgbClr val="595959"/>
            </a:solidFill>
            <a:prstDash val="solid"/>
            <a:round/>
            <a:headEnd len="sm" w="sm" type="none"/>
            <a:tailEnd len="sm" w="sm" type="none"/>
          </a:ln>
        </p:spPr>
      </p:cxnSp>
      <p:cxnSp>
        <p:nvCxnSpPr>
          <p:cNvPr id="1929" name="Google Shape;1929;g28cbe1c7b9b_0_13"/>
          <p:cNvCxnSpPr>
            <a:stCxn id="1918" idx="0"/>
            <a:endCxn id="1921" idx="2"/>
          </p:cNvCxnSpPr>
          <p:nvPr/>
        </p:nvCxnSpPr>
        <p:spPr>
          <a:xfrm>
            <a:off x="4015277" y="2648150"/>
            <a:ext cx="79800" cy="3900"/>
          </a:xfrm>
          <a:prstGeom prst="straightConnector1">
            <a:avLst/>
          </a:prstGeom>
          <a:noFill/>
          <a:ln cap="flat" cmpd="sng" w="9525">
            <a:solidFill>
              <a:srgbClr val="595959"/>
            </a:solidFill>
            <a:prstDash val="solid"/>
            <a:round/>
            <a:headEnd len="sm" w="sm" type="none"/>
            <a:tailEnd len="sm" w="sm" type="none"/>
          </a:ln>
        </p:spPr>
      </p:cxnSp>
      <p:cxnSp>
        <p:nvCxnSpPr>
          <p:cNvPr id="1930" name="Google Shape;1930;g28cbe1c7b9b_0_13"/>
          <p:cNvCxnSpPr>
            <a:stCxn id="1919" idx="0"/>
            <a:endCxn id="1919" idx="0"/>
          </p:cNvCxnSpPr>
          <p:nvPr/>
        </p:nvCxnSpPr>
        <p:spPr>
          <a:xfrm>
            <a:off x="3640608" y="2648150"/>
            <a:ext cx="0" cy="0"/>
          </a:xfrm>
          <a:prstGeom prst="straightConnector1">
            <a:avLst/>
          </a:prstGeom>
          <a:noFill/>
          <a:ln cap="flat" cmpd="sng" w="9525">
            <a:solidFill>
              <a:srgbClr val="595959"/>
            </a:solidFill>
            <a:prstDash val="solid"/>
            <a:round/>
            <a:headEnd len="sm" w="sm" type="none"/>
            <a:tailEnd len="sm" w="sm" type="none"/>
          </a:ln>
        </p:spPr>
      </p:cxnSp>
      <p:cxnSp>
        <p:nvCxnSpPr>
          <p:cNvPr id="1931" name="Google Shape;1931;g28cbe1c7b9b_0_13"/>
          <p:cNvCxnSpPr>
            <a:stCxn id="1919" idx="0"/>
            <a:endCxn id="1919" idx="0"/>
          </p:cNvCxnSpPr>
          <p:nvPr/>
        </p:nvCxnSpPr>
        <p:spPr>
          <a:xfrm>
            <a:off x="3640608" y="2648150"/>
            <a:ext cx="0" cy="0"/>
          </a:xfrm>
          <a:prstGeom prst="straightConnector1">
            <a:avLst/>
          </a:prstGeom>
          <a:noFill/>
          <a:ln cap="flat" cmpd="sng" w="9525">
            <a:solidFill>
              <a:srgbClr val="595959"/>
            </a:solidFill>
            <a:prstDash val="solid"/>
            <a:round/>
            <a:headEnd len="sm" w="sm" type="none"/>
            <a:tailEnd len="sm" w="sm" type="none"/>
          </a:ln>
        </p:spPr>
      </p:cxnSp>
      <p:cxnSp>
        <p:nvCxnSpPr>
          <p:cNvPr id="1932" name="Google Shape;1932;g28cbe1c7b9b_0_13"/>
          <p:cNvCxnSpPr>
            <a:stCxn id="1918" idx="2"/>
            <a:endCxn id="1919" idx="0"/>
          </p:cNvCxnSpPr>
          <p:nvPr/>
        </p:nvCxnSpPr>
        <p:spPr>
          <a:xfrm rot="10800000">
            <a:off x="3640577" y="2648150"/>
            <a:ext cx="79800" cy="0"/>
          </a:xfrm>
          <a:prstGeom prst="straightConnector1">
            <a:avLst/>
          </a:prstGeom>
          <a:noFill/>
          <a:ln cap="flat" cmpd="sng" w="9525">
            <a:solidFill>
              <a:srgbClr val="595959"/>
            </a:solidFill>
            <a:prstDash val="solid"/>
            <a:round/>
            <a:headEnd len="sm" w="sm" type="none"/>
            <a:tailEnd len="sm" w="sm" type="none"/>
          </a:ln>
        </p:spPr>
      </p:cxnSp>
      <p:cxnSp>
        <p:nvCxnSpPr>
          <p:cNvPr id="1933" name="Google Shape;1933;g28cbe1c7b9b_0_13"/>
          <p:cNvCxnSpPr>
            <a:stCxn id="1921" idx="0"/>
            <a:endCxn id="1920" idx="2"/>
          </p:cNvCxnSpPr>
          <p:nvPr/>
        </p:nvCxnSpPr>
        <p:spPr>
          <a:xfrm>
            <a:off x="4389999" y="2651900"/>
            <a:ext cx="79800" cy="0"/>
          </a:xfrm>
          <a:prstGeom prst="straightConnector1">
            <a:avLst/>
          </a:prstGeom>
          <a:noFill/>
          <a:ln cap="flat" cmpd="sng" w="9525">
            <a:solidFill>
              <a:srgbClr val="595959"/>
            </a:solidFill>
            <a:prstDash val="solid"/>
            <a:round/>
            <a:headEnd len="sm" w="sm" type="none"/>
            <a:tailEnd len="sm" w="sm" type="none"/>
          </a:ln>
        </p:spPr>
      </p:cxnSp>
      <p:cxnSp>
        <p:nvCxnSpPr>
          <p:cNvPr id="1934" name="Google Shape;1934;g28cbe1c7b9b_0_13"/>
          <p:cNvCxnSpPr>
            <a:stCxn id="1920" idx="0"/>
            <a:endCxn id="1924" idx="2"/>
          </p:cNvCxnSpPr>
          <p:nvPr/>
        </p:nvCxnSpPr>
        <p:spPr>
          <a:xfrm>
            <a:off x="4764695" y="2651900"/>
            <a:ext cx="79800" cy="0"/>
          </a:xfrm>
          <a:prstGeom prst="straightConnector1">
            <a:avLst/>
          </a:prstGeom>
          <a:noFill/>
          <a:ln cap="flat" cmpd="sng" w="9525">
            <a:solidFill>
              <a:srgbClr val="595959"/>
            </a:solidFill>
            <a:prstDash val="solid"/>
            <a:round/>
            <a:headEnd len="sm" w="sm" type="none"/>
            <a:tailEnd len="sm" w="sm" type="none"/>
          </a:ln>
        </p:spPr>
      </p:cxnSp>
      <p:cxnSp>
        <p:nvCxnSpPr>
          <p:cNvPr id="1935" name="Google Shape;1935;g28cbe1c7b9b_0_13"/>
          <p:cNvCxnSpPr>
            <a:stCxn id="1924" idx="0"/>
            <a:endCxn id="1925" idx="2"/>
          </p:cNvCxnSpPr>
          <p:nvPr/>
        </p:nvCxnSpPr>
        <p:spPr>
          <a:xfrm>
            <a:off x="5139390" y="2651900"/>
            <a:ext cx="79800" cy="0"/>
          </a:xfrm>
          <a:prstGeom prst="straightConnector1">
            <a:avLst/>
          </a:prstGeom>
          <a:noFill/>
          <a:ln cap="flat" cmpd="sng" w="9525">
            <a:solidFill>
              <a:srgbClr val="595959"/>
            </a:solidFill>
            <a:prstDash val="solid"/>
            <a:round/>
            <a:headEnd len="sm" w="sm" type="none"/>
            <a:tailEnd len="sm" w="sm" type="none"/>
          </a:ln>
        </p:spPr>
      </p:cxnSp>
      <p:cxnSp>
        <p:nvCxnSpPr>
          <p:cNvPr id="1936" name="Google Shape;1936;g28cbe1c7b9b_0_13"/>
          <p:cNvCxnSpPr>
            <a:stCxn id="1925" idx="0"/>
            <a:endCxn id="1926" idx="2"/>
          </p:cNvCxnSpPr>
          <p:nvPr/>
        </p:nvCxnSpPr>
        <p:spPr>
          <a:xfrm>
            <a:off x="5514085" y="2651901"/>
            <a:ext cx="79800" cy="0"/>
          </a:xfrm>
          <a:prstGeom prst="straightConnector1">
            <a:avLst/>
          </a:prstGeom>
          <a:noFill/>
          <a:ln cap="flat" cmpd="sng" w="9525">
            <a:solidFill>
              <a:srgbClr val="595959"/>
            </a:solidFill>
            <a:prstDash val="solid"/>
            <a:round/>
            <a:headEnd len="sm" w="sm" type="none"/>
            <a:tailEnd len="sm" w="sm" type="none"/>
          </a:ln>
        </p:spPr>
      </p:cxnSp>
      <p:cxnSp>
        <p:nvCxnSpPr>
          <p:cNvPr id="1937" name="Google Shape;1937;g28cbe1c7b9b_0_13"/>
          <p:cNvCxnSpPr>
            <a:stCxn id="1926" idx="0"/>
            <a:endCxn id="1922" idx="2"/>
          </p:cNvCxnSpPr>
          <p:nvPr/>
        </p:nvCxnSpPr>
        <p:spPr>
          <a:xfrm>
            <a:off x="5888781" y="2651900"/>
            <a:ext cx="79800" cy="0"/>
          </a:xfrm>
          <a:prstGeom prst="straightConnector1">
            <a:avLst/>
          </a:prstGeom>
          <a:noFill/>
          <a:ln cap="flat" cmpd="sng" w="9525">
            <a:solidFill>
              <a:srgbClr val="595959"/>
            </a:solidFill>
            <a:prstDash val="solid"/>
            <a:round/>
            <a:headEnd len="sm" w="sm" type="none"/>
            <a:tailEnd len="sm" w="sm" type="none"/>
          </a:ln>
        </p:spPr>
      </p:cxnSp>
      <p:cxnSp>
        <p:nvCxnSpPr>
          <p:cNvPr id="1938" name="Google Shape;1938;g28cbe1c7b9b_0_13"/>
          <p:cNvCxnSpPr>
            <a:stCxn id="1922" idx="0"/>
            <a:endCxn id="1923" idx="2"/>
          </p:cNvCxnSpPr>
          <p:nvPr/>
        </p:nvCxnSpPr>
        <p:spPr>
          <a:xfrm>
            <a:off x="6263476" y="2651900"/>
            <a:ext cx="79800" cy="0"/>
          </a:xfrm>
          <a:prstGeom prst="straightConnector1">
            <a:avLst/>
          </a:prstGeom>
          <a:noFill/>
          <a:ln cap="flat" cmpd="sng" w="9525">
            <a:solidFill>
              <a:srgbClr val="595959"/>
            </a:solidFill>
            <a:prstDash val="solid"/>
            <a:round/>
            <a:headEnd len="sm" w="sm" type="none"/>
            <a:tailEnd len="sm" w="sm" type="none"/>
          </a:ln>
        </p:spPr>
      </p:cxnSp>
      <p:cxnSp>
        <p:nvCxnSpPr>
          <p:cNvPr id="1939" name="Google Shape;1939;g28cbe1c7b9b_0_13"/>
          <p:cNvCxnSpPr>
            <a:stCxn id="1916" idx="3"/>
            <a:endCxn id="1917" idx="2"/>
          </p:cNvCxnSpPr>
          <p:nvPr/>
        </p:nvCxnSpPr>
        <p:spPr>
          <a:xfrm>
            <a:off x="2552888" y="2643976"/>
            <a:ext cx="418200" cy="0"/>
          </a:xfrm>
          <a:prstGeom prst="straightConnector1">
            <a:avLst/>
          </a:prstGeom>
          <a:noFill/>
          <a:ln cap="flat" cmpd="sng" w="19050">
            <a:solidFill>
              <a:srgbClr val="000000"/>
            </a:solidFill>
            <a:prstDash val="solid"/>
            <a:round/>
            <a:headEnd len="sm" w="sm" type="none"/>
            <a:tailEnd len="med" w="med" type="triangle"/>
          </a:ln>
        </p:spPr>
      </p:cxnSp>
      <p:sp>
        <p:nvSpPr>
          <p:cNvPr id="1940" name="Google Shape;1940;g28cbe1c7b9b_0_13"/>
          <p:cNvSpPr/>
          <p:nvPr/>
        </p:nvSpPr>
        <p:spPr>
          <a:xfrm rot="5400000">
            <a:off x="6260017" y="2504450"/>
            <a:ext cx="1210800" cy="2949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Arial"/>
                <a:ea typeface="Arial"/>
                <a:cs typeface="Arial"/>
                <a:sym typeface="Arial"/>
              </a:rPr>
              <a:t>FC-512</a:t>
            </a:r>
            <a:endParaRPr b="0" i="0" sz="1200" u="none" cap="none" strike="noStrike">
              <a:solidFill>
                <a:srgbClr val="000000"/>
              </a:solidFill>
              <a:latin typeface="Arial"/>
              <a:ea typeface="Arial"/>
              <a:cs typeface="Arial"/>
              <a:sym typeface="Arial"/>
            </a:endParaRPr>
          </a:p>
        </p:txBody>
      </p:sp>
      <p:cxnSp>
        <p:nvCxnSpPr>
          <p:cNvPr id="1941" name="Google Shape;1941;g28cbe1c7b9b_0_13"/>
          <p:cNvCxnSpPr/>
          <p:nvPr/>
        </p:nvCxnSpPr>
        <p:spPr>
          <a:xfrm>
            <a:off x="6638212" y="2644038"/>
            <a:ext cx="79800" cy="0"/>
          </a:xfrm>
          <a:prstGeom prst="straightConnector1">
            <a:avLst/>
          </a:prstGeom>
          <a:noFill/>
          <a:ln cap="flat" cmpd="sng" w="9525">
            <a:solidFill>
              <a:srgbClr val="595959"/>
            </a:solidFill>
            <a:prstDash val="solid"/>
            <a:round/>
            <a:headEnd len="sm" w="sm" type="none"/>
            <a:tailEnd len="sm" w="sm" type="none"/>
          </a:ln>
        </p:spPr>
      </p:cxnSp>
      <p:sp>
        <p:nvSpPr>
          <p:cNvPr id="1942" name="Google Shape;1942;g28cbe1c7b9b_0_13"/>
          <p:cNvSpPr/>
          <p:nvPr/>
        </p:nvSpPr>
        <p:spPr>
          <a:xfrm rot="5400000">
            <a:off x="6664550" y="2466675"/>
            <a:ext cx="1210800" cy="3546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Arial"/>
                <a:ea typeface="Arial"/>
                <a:cs typeface="Arial"/>
                <a:sym typeface="Arial"/>
              </a:rPr>
              <a:t>Output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fr" sz="1200" u="none" cap="none" strike="noStrike">
                <a:solidFill>
                  <a:srgbClr val="000000"/>
                </a:solidFill>
                <a:latin typeface="Arial"/>
                <a:ea typeface="Arial"/>
                <a:cs typeface="Arial"/>
                <a:sym typeface="Arial"/>
              </a:rPr>
              <a:t>( softmax)</a:t>
            </a:r>
            <a:endParaRPr b="0" i="0" sz="1200" u="none" cap="none" strike="noStrike">
              <a:solidFill>
                <a:srgbClr val="000000"/>
              </a:solidFill>
              <a:latin typeface="Arial"/>
              <a:ea typeface="Arial"/>
              <a:cs typeface="Arial"/>
              <a:sym typeface="Arial"/>
            </a:endParaRPr>
          </a:p>
        </p:txBody>
      </p:sp>
      <p:cxnSp>
        <p:nvCxnSpPr>
          <p:cNvPr id="1943" name="Google Shape;1943;g28cbe1c7b9b_0_13"/>
          <p:cNvCxnSpPr/>
          <p:nvPr/>
        </p:nvCxnSpPr>
        <p:spPr>
          <a:xfrm>
            <a:off x="7012854" y="2644038"/>
            <a:ext cx="79800" cy="0"/>
          </a:xfrm>
          <a:prstGeom prst="straightConnector1">
            <a:avLst/>
          </a:prstGeom>
          <a:noFill/>
          <a:ln cap="flat" cmpd="sng" w="9525">
            <a:solidFill>
              <a:srgbClr val="595959"/>
            </a:solidFill>
            <a:prstDash val="solid"/>
            <a:round/>
            <a:headEnd len="sm" w="sm" type="none"/>
            <a:tailEnd len="sm" w="sm" type="none"/>
          </a:ln>
        </p:spPr>
      </p:cxnSp>
      <p:sp>
        <p:nvSpPr>
          <p:cNvPr id="1944" name="Google Shape;1944;g28cbe1c7b9b_0_13"/>
          <p:cNvSpPr/>
          <p:nvPr/>
        </p:nvSpPr>
        <p:spPr>
          <a:xfrm>
            <a:off x="7625938" y="1676811"/>
            <a:ext cx="1140900" cy="384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g28cbe1c7b9b_0_13"/>
          <p:cNvSpPr/>
          <p:nvPr/>
        </p:nvSpPr>
        <p:spPr>
          <a:xfrm>
            <a:off x="7625938" y="3249386"/>
            <a:ext cx="1140900" cy="384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g28cbe1c7b9b_0_13"/>
          <p:cNvSpPr/>
          <p:nvPr/>
        </p:nvSpPr>
        <p:spPr>
          <a:xfrm rot="10800000">
            <a:off x="7918263" y="3323387"/>
            <a:ext cx="476402" cy="23627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g28cbe1c7b9b_0_13"/>
          <p:cNvSpPr/>
          <p:nvPr/>
        </p:nvSpPr>
        <p:spPr>
          <a:xfrm>
            <a:off x="7958188" y="1750812"/>
            <a:ext cx="476402" cy="23627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8" name="Google Shape;1948;g28cbe1c7b9b_0_13"/>
          <p:cNvCxnSpPr>
            <a:stCxn id="1942" idx="0"/>
            <a:endCxn id="1944" idx="1"/>
          </p:cNvCxnSpPr>
          <p:nvPr/>
        </p:nvCxnSpPr>
        <p:spPr>
          <a:xfrm flipH="1" rot="10800000">
            <a:off x="7447250" y="1869075"/>
            <a:ext cx="178800" cy="774900"/>
          </a:xfrm>
          <a:prstGeom prst="straightConnector1">
            <a:avLst/>
          </a:prstGeom>
          <a:noFill/>
          <a:ln cap="flat" cmpd="sng" w="19050">
            <a:solidFill>
              <a:srgbClr val="000000"/>
            </a:solidFill>
            <a:prstDash val="solid"/>
            <a:round/>
            <a:headEnd len="sm" w="sm" type="none"/>
            <a:tailEnd len="med" w="med" type="triangle"/>
          </a:ln>
        </p:spPr>
      </p:cxnSp>
      <p:cxnSp>
        <p:nvCxnSpPr>
          <p:cNvPr id="1949" name="Google Shape;1949;g28cbe1c7b9b_0_13"/>
          <p:cNvCxnSpPr>
            <a:stCxn id="1942" idx="0"/>
            <a:endCxn id="1945" idx="1"/>
          </p:cNvCxnSpPr>
          <p:nvPr/>
        </p:nvCxnSpPr>
        <p:spPr>
          <a:xfrm>
            <a:off x="7447250" y="2643975"/>
            <a:ext cx="178800" cy="797700"/>
          </a:xfrm>
          <a:prstGeom prst="straightConnector1">
            <a:avLst/>
          </a:prstGeom>
          <a:noFill/>
          <a:ln cap="flat" cmpd="sng" w="19050">
            <a:solidFill>
              <a:srgbClr val="000000"/>
            </a:solidFill>
            <a:prstDash val="solid"/>
            <a:round/>
            <a:headEnd len="sm" w="sm" type="none"/>
            <a:tailEnd len="med" w="med" type="triangle"/>
          </a:ln>
        </p:spPr>
      </p:cxnSp>
      <p:sp>
        <p:nvSpPr>
          <p:cNvPr id="1950" name="Google Shape;1950;g28cbe1c7b9b_0_13"/>
          <p:cNvSpPr txBox="1"/>
          <p:nvPr/>
        </p:nvSpPr>
        <p:spPr>
          <a:xfrm>
            <a:off x="7674975" y="1190075"/>
            <a:ext cx="96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Roboto"/>
                <a:ea typeface="Roboto"/>
                <a:cs typeface="Roboto"/>
                <a:sym typeface="Roboto"/>
              </a:rPr>
              <a:t>P = 0.489</a:t>
            </a:r>
            <a:endParaRPr b="1" i="0" sz="1400" u="none" cap="none" strike="noStrike">
              <a:solidFill>
                <a:srgbClr val="000000"/>
              </a:solidFill>
              <a:latin typeface="Roboto"/>
              <a:ea typeface="Roboto"/>
              <a:cs typeface="Roboto"/>
              <a:sym typeface="Roboto"/>
            </a:endParaRPr>
          </a:p>
        </p:txBody>
      </p:sp>
      <p:sp>
        <p:nvSpPr>
          <p:cNvPr id="1951" name="Google Shape;1951;g28cbe1c7b9b_0_13"/>
          <p:cNvSpPr txBox="1"/>
          <p:nvPr/>
        </p:nvSpPr>
        <p:spPr>
          <a:xfrm>
            <a:off x="7751175" y="3704675"/>
            <a:ext cx="96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Cairo"/>
                <a:ea typeface="Cairo"/>
                <a:cs typeface="Cairo"/>
                <a:sym typeface="Cairo"/>
              </a:rPr>
              <a:t>P = 0.511</a:t>
            </a:r>
            <a:endParaRPr b="1" i="0" sz="1400" u="none" cap="none" strike="noStrike">
              <a:solidFill>
                <a:srgbClr val="000000"/>
              </a:solidFill>
              <a:latin typeface="Cairo"/>
              <a:ea typeface="Cairo"/>
              <a:cs typeface="Cairo"/>
              <a:sym typeface="Cairo"/>
            </a:endParaRPr>
          </a:p>
        </p:txBody>
      </p:sp>
      <p:sp>
        <p:nvSpPr>
          <p:cNvPr id="1952" name="Google Shape;1952;g28cbe1c7b9b_0_13"/>
          <p:cNvSpPr txBox="1"/>
          <p:nvPr/>
        </p:nvSpPr>
        <p:spPr>
          <a:xfrm>
            <a:off x="3716776" y="1468750"/>
            <a:ext cx="2927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Q </a:t>
            </a:r>
            <a:r>
              <a:rPr b="1" lang="fr">
                <a:latin typeface="Roboto"/>
                <a:ea typeface="Roboto"/>
                <a:cs typeface="Roboto"/>
                <a:sym typeface="Roboto"/>
              </a:rPr>
              <a:t>value</a:t>
            </a:r>
            <a:r>
              <a:rPr b="1" lang="fr">
                <a:latin typeface="Roboto"/>
                <a:ea typeface="Roboto"/>
                <a:cs typeface="Roboto"/>
                <a:sym typeface="Roboto"/>
              </a:rPr>
              <a:t> Estimator</a:t>
            </a:r>
            <a:endParaRPr b="1" i="0" sz="1400" u="none" cap="none" strike="noStrike">
              <a:solidFill>
                <a:srgbClr val="000000"/>
              </a:solidFill>
              <a:latin typeface="Roboto"/>
              <a:ea typeface="Roboto"/>
              <a:cs typeface="Roboto"/>
              <a:sym typeface="Roboto"/>
            </a:endParaRPr>
          </a:p>
        </p:txBody>
      </p:sp>
      <p:sp>
        <p:nvSpPr>
          <p:cNvPr id="1953" name="Google Shape;1953;g28cbe1c7b9b_0_13"/>
          <p:cNvSpPr txBox="1"/>
          <p:nvPr/>
        </p:nvSpPr>
        <p:spPr>
          <a:xfrm>
            <a:off x="529625" y="3808675"/>
            <a:ext cx="1947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fr">
                <a:latin typeface="Roboto"/>
                <a:ea typeface="Roboto"/>
                <a:cs typeface="Roboto"/>
                <a:sym typeface="Roboto"/>
              </a:rPr>
              <a:t>Environmental state representation</a:t>
            </a:r>
            <a:endParaRPr i="0" sz="1400" u="none" cap="none" strike="noStrike">
              <a:solidFill>
                <a:srgbClr val="000000"/>
              </a:solidFill>
              <a:latin typeface="Roboto"/>
              <a:ea typeface="Roboto"/>
              <a:cs typeface="Roboto"/>
              <a:sym typeface="Roboto"/>
            </a:endParaRPr>
          </a:p>
        </p:txBody>
      </p:sp>
      <p:sp>
        <p:nvSpPr>
          <p:cNvPr id="1954" name="Google Shape;1954;g28cbe1c7b9b_0_13"/>
          <p:cNvSpPr txBox="1"/>
          <p:nvPr/>
        </p:nvSpPr>
        <p:spPr>
          <a:xfrm>
            <a:off x="3173550" y="3212125"/>
            <a:ext cx="38670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fr">
                <a:latin typeface="Roboto"/>
                <a:ea typeface="Roboto"/>
                <a:cs typeface="Roboto"/>
                <a:sym typeface="Roboto"/>
              </a:rPr>
              <a:t>Neural network called "Q-Network" with convolutional layers for feature extraction and fully connected layers with softmax output</a:t>
            </a:r>
            <a:endParaRPr i="0" sz="1400" u="none" cap="none" strike="noStrike">
              <a:solidFill>
                <a:srgbClr val="000000"/>
              </a:solidFill>
              <a:latin typeface="Roboto"/>
              <a:ea typeface="Roboto"/>
              <a:cs typeface="Roboto"/>
              <a:sym typeface="Roboto"/>
            </a:endParaRPr>
          </a:p>
        </p:txBody>
      </p:sp>
      <p:sp>
        <p:nvSpPr>
          <p:cNvPr id="1955" name="Google Shape;1955;g28cbe1c7b9b_0_13"/>
          <p:cNvSpPr txBox="1"/>
          <p:nvPr/>
        </p:nvSpPr>
        <p:spPr>
          <a:xfrm>
            <a:off x="6573225" y="3948350"/>
            <a:ext cx="25731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fr">
                <a:latin typeface="Roboto"/>
                <a:ea typeface="Roboto"/>
                <a:cs typeface="Roboto"/>
                <a:sym typeface="Roboto"/>
              </a:rPr>
              <a:t>Network output after softmax: probability that each action is the best possible.</a:t>
            </a:r>
            <a:endParaRPr i="0" sz="1400" u="none" cap="none" strike="noStrike">
              <a:solidFill>
                <a:srgbClr val="000000"/>
              </a:solidFill>
              <a:latin typeface="Roboto"/>
              <a:ea typeface="Roboto"/>
              <a:cs typeface="Roboto"/>
              <a:sym typeface="Roboto"/>
            </a:endParaRPr>
          </a:p>
        </p:txBody>
      </p:sp>
      <p:sp>
        <p:nvSpPr>
          <p:cNvPr id="1956" name="Google Shape;1956;g28cbe1c7b9b_0_13"/>
          <p:cNvSpPr txBox="1"/>
          <p:nvPr/>
        </p:nvSpPr>
        <p:spPr>
          <a:xfrm>
            <a:off x="8508400" y="4779650"/>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5</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g27b7d43621c_0_120"/>
          <p:cNvSpPr/>
          <p:nvPr/>
        </p:nvSpPr>
        <p:spPr>
          <a:xfrm>
            <a:off x="3963750" y="1077700"/>
            <a:ext cx="1216500" cy="1216500"/>
          </a:xfrm>
          <a:prstGeom prst="ellipse">
            <a:avLst/>
          </a:prstGeom>
          <a:solidFill>
            <a:schemeClr val="dk2"/>
          </a:solidFill>
          <a:ln>
            <a:noFill/>
          </a:ln>
          <a:effectLst>
            <a:reflection blurRad="0" dir="0" dist="0" endA="0" endPos="40000" fadeDir="5400012" kx="0" rotWithShape="0" algn="bl" stA="50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g27b7d43621c_0_120"/>
          <p:cNvSpPr txBox="1"/>
          <p:nvPr>
            <p:ph idx="2" type="title"/>
          </p:nvPr>
        </p:nvSpPr>
        <p:spPr>
          <a:xfrm>
            <a:off x="4104450" y="1208200"/>
            <a:ext cx="978000" cy="9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fr"/>
              <a:t>04.</a:t>
            </a:r>
            <a:endParaRPr/>
          </a:p>
        </p:txBody>
      </p:sp>
      <p:sp>
        <p:nvSpPr>
          <p:cNvPr id="1963" name="Google Shape;1963;g27b7d43621c_0_120"/>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Applications</a:t>
            </a:r>
            <a:endParaRPr b="0">
              <a:latin typeface="Rubik Light"/>
              <a:ea typeface="Rubik Light"/>
              <a:cs typeface="Rubik Light"/>
              <a:sym typeface="Rubik Light"/>
            </a:endParaRPr>
          </a:p>
        </p:txBody>
      </p:sp>
      <p:sp>
        <p:nvSpPr>
          <p:cNvPr id="1964" name="Google Shape;1964;g27b7d43621c_0_120"/>
          <p:cNvSpPr/>
          <p:nvPr/>
        </p:nvSpPr>
        <p:spPr>
          <a:xfrm>
            <a:off x="1407725" y="3667025"/>
            <a:ext cx="1919400" cy="35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Object Localization</a:t>
            </a:r>
            <a:endParaRPr>
              <a:solidFill>
                <a:schemeClr val="lt2"/>
              </a:solidFill>
              <a:latin typeface="Roboto"/>
              <a:ea typeface="Roboto"/>
              <a:cs typeface="Roboto"/>
              <a:sym typeface="Roboto"/>
            </a:endParaRPr>
          </a:p>
        </p:txBody>
      </p:sp>
      <p:sp>
        <p:nvSpPr>
          <p:cNvPr id="1965" name="Google Shape;1965;g27b7d43621c_0_120"/>
          <p:cNvSpPr/>
          <p:nvPr/>
        </p:nvSpPr>
        <p:spPr>
          <a:xfrm>
            <a:off x="3612300" y="3667025"/>
            <a:ext cx="1919400" cy="35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Object Tracking</a:t>
            </a:r>
            <a:endParaRPr>
              <a:solidFill>
                <a:schemeClr val="lt2"/>
              </a:solidFill>
              <a:latin typeface="Roboto"/>
              <a:ea typeface="Roboto"/>
              <a:cs typeface="Roboto"/>
              <a:sym typeface="Roboto"/>
            </a:endParaRPr>
          </a:p>
        </p:txBody>
      </p:sp>
      <p:sp>
        <p:nvSpPr>
          <p:cNvPr id="1966" name="Google Shape;1966;g27b7d43621c_0_120"/>
          <p:cNvSpPr/>
          <p:nvPr/>
        </p:nvSpPr>
        <p:spPr>
          <a:xfrm>
            <a:off x="5816875" y="3667025"/>
            <a:ext cx="1919400" cy="35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Landmark Detection</a:t>
            </a:r>
            <a:endParaRPr>
              <a:solidFill>
                <a:schemeClr val="lt2"/>
              </a:solidFill>
              <a:latin typeface="Roboto"/>
              <a:ea typeface="Roboto"/>
              <a:cs typeface="Roboto"/>
              <a:sym typeface="Roboto"/>
            </a:endParaRPr>
          </a:p>
        </p:txBody>
      </p:sp>
      <p:sp>
        <p:nvSpPr>
          <p:cNvPr id="1967" name="Google Shape;1967;g27b7d43621c_0_120"/>
          <p:cNvSpPr/>
          <p:nvPr/>
        </p:nvSpPr>
        <p:spPr>
          <a:xfrm>
            <a:off x="1407725" y="4274244"/>
            <a:ext cx="1919400" cy="35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Image Segmentation</a:t>
            </a:r>
            <a:endParaRPr>
              <a:solidFill>
                <a:schemeClr val="lt2"/>
              </a:solidFill>
              <a:latin typeface="Roboto"/>
              <a:ea typeface="Roboto"/>
              <a:cs typeface="Roboto"/>
              <a:sym typeface="Roboto"/>
            </a:endParaRPr>
          </a:p>
        </p:txBody>
      </p:sp>
      <p:sp>
        <p:nvSpPr>
          <p:cNvPr id="1968" name="Google Shape;1968;g27b7d43621c_0_120"/>
          <p:cNvSpPr/>
          <p:nvPr/>
        </p:nvSpPr>
        <p:spPr>
          <a:xfrm>
            <a:off x="3633750" y="4274244"/>
            <a:ext cx="1919400" cy="35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Image Registration</a:t>
            </a:r>
            <a:endParaRPr>
              <a:solidFill>
                <a:schemeClr val="lt2"/>
              </a:solidFill>
              <a:latin typeface="Roboto"/>
              <a:ea typeface="Roboto"/>
              <a:cs typeface="Roboto"/>
              <a:sym typeface="Roboto"/>
            </a:endParaRPr>
          </a:p>
        </p:txBody>
      </p:sp>
      <p:sp>
        <p:nvSpPr>
          <p:cNvPr id="1969" name="Google Shape;1969;g27b7d43621c_0_120"/>
          <p:cNvSpPr/>
          <p:nvPr/>
        </p:nvSpPr>
        <p:spPr>
          <a:xfrm>
            <a:off x="5816875" y="4274244"/>
            <a:ext cx="1919400" cy="35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Video Analysis</a:t>
            </a:r>
            <a:endParaRPr>
              <a:solidFill>
                <a:schemeClr val="lt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g27b7d43621c_0_127"/>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Object Localization</a:t>
            </a:r>
            <a:endParaRPr b="0">
              <a:latin typeface="Rubik Light"/>
              <a:ea typeface="Rubik Light"/>
              <a:cs typeface="Rubik Light"/>
              <a:sym typeface="Rubik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g28cc24c11d3_94_175"/>
          <p:cNvSpPr txBox="1"/>
          <p:nvPr>
            <p:ph idx="4294967295" type="title"/>
          </p:nvPr>
        </p:nvSpPr>
        <p:spPr>
          <a:xfrm>
            <a:off x="784250" y="415325"/>
            <a:ext cx="6686700" cy="26910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0"/>
              </a:spcAft>
              <a:buNone/>
            </a:pPr>
            <a:r>
              <a:rPr b="0" i="1" lang="fr" sz="1200" u="sng">
                <a:solidFill>
                  <a:schemeClr val="hlink"/>
                </a:solidFill>
                <a:latin typeface="Roboto"/>
                <a:ea typeface="Roboto"/>
                <a:cs typeface="Roboto"/>
                <a:sym typeface="Roboto"/>
                <a:hlinkClick r:id="rId3"/>
              </a:rPr>
              <a:t>Active Object Localization with Deep Reinforcement Learning</a:t>
            </a:r>
            <a:endParaRPr b="0" i="1" sz="1200">
              <a:solidFill>
                <a:srgbClr val="000000"/>
              </a:solidFill>
              <a:latin typeface="Roboto"/>
              <a:ea typeface="Roboto"/>
              <a:cs typeface="Roboto"/>
              <a:sym typeface="Roboto"/>
            </a:endParaRPr>
          </a:p>
          <a:p>
            <a:pPr indent="0" lvl="0" marL="0" rtl="0" algn="l">
              <a:spcBef>
                <a:spcPts val="1200"/>
              </a:spcBef>
              <a:spcAft>
                <a:spcPts val="0"/>
              </a:spcAft>
              <a:buNone/>
            </a:pPr>
            <a:r>
              <a:t/>
            </a:r>
            <a:endParaRPr b="0" sz="14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0" lang="fr" sz="1400">
                <a:solidFill>
                  <a:schemeClr val="dk1"/>
                </a:solidFill>
                <a:latin typeface="Roboto"/>
                <a:ea typeface="Roboto"/>
                <a:cs typeface="Roboto"/>
                <a:sym typeface="Roboto"/>
              </a:rPr>
              <a:t>Use of the Replay-Memory algorithm (history sampling, periodic duplication of the q-network).</a:t>
            </a:r>
            <a:endParaRPr b="0" sz="14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0" lang="fr" sz="1400">
                <a:solidFill>
                  <a:schemeClr val="dk1"/>
                </a:solidFill>
                <a:latin typeface="Roboto"/>
                <a:ea typeface="Roboto"/>
                <a:cs typeface="Roboto"/>
                <a:sym typeface="Roboto"/>
              </a:rPr>
              <a:t>Expert agent to optimize exploration during learning.</a:t>
            </a:r>
            <a:endParaRPr b="0" sz="14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b="0" lang="fr" sz="1400">
                <a:solidFill>
                  <a:schemeClr val="dk1"/>
                </a:solidFill>
                <a:latin typeface="Roboto"/>
                <a:ea typeface="Roboto"/>
                <a:cs typeface="Roboto"/>
                <a:sym typeface="Roboto"/>
              </a:rPr>
              <a:t>Hyper-parameterization decisive for model efficiency.</a:t>
            </a:r>
            <a:endParaRPr b="0" sz="1200">
              <a:solidFill>
                <a:srgbClr val="000000"/>
              </a:solidFill>
              <a:latin typeface="Roboto"/>
              <a:ea typeface="Roboto"/>
              <a:cs typeface="Roboto"/>
              <a:sym typeface="Roboto"/>
            </a:endParaRPr>
          </a:p>
        </p:txBody>
      </p:sp>
      <p:sp>
        <p:nvSpPr>
          <p:cNvPr id="1980" name="Google Shape;1980;g28cc24c11d3_94_175"/>
          <p:cNvSpPr txBox="1"/>
          <p:nvPr>
            <p:ph idx="4294967295" type="title"/>
          </p:nvPr>
        </p:nvSpPr>
        <p:spPr>
          <a:xfrm>
            <a:off x="580000" y="149150"/>
            <a:ext cx="5655900" cy="7332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fr">
                <a:solidFill>
                  <a:srgbClr val="FFFFFF"/>
                </a:solidFill>
                <a:latin typeface="Cairo"/>
                <a:ea typeface="Cairo"/>
                <a:cs typeface="Cairo"/>
                <a:sym typeface="Cairo"/>
              </a:rPr>
              <a:t>Object </a:t>
            </a:r>
            <a:r>
              <a:rPr lang="fr">
                <a:solidFill>
                  <a:srgbClr val="FFFFFF"/>
                </a:solidFill>
                <a:latin typeface="Cairo"/>
                <a:ea typeface="Cairo"/>
                <a:cs typeface="Cairo"/>
                <a:sym typeface="Cairo"/>
              </a:rPr>
              <a:t>Localization</a:t>
            </a:r>
            <a:endParaRPr b="1">
              <a:solidFill>
                <a:srgbClr val="FFFFFF"/>
              </a:solidFill>
              <a:latin typeface="Cairo"/>
              <a:ea typeface="Cairo"/>
              <a:cs typeface="Cairo"/>
              <a:sym typeface="Cairo"/>
            </a:endParaRPr>
          </a:p>
        </p:txBody>
      </p:sp>
      <p:sp>
        <p:nvSpPr>
          <p:cNvPr id="1981" name="Google Shape;1981;g28cc24c11d3_94_175"/>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sp>
        <p:nvSpPr>
          <p:cNvPr id="1982" name="Google Shape;1982;g28cc24c11d3_94_175"/>
          <p:cNvSpPr txBox="1"/>
          <p:nvPr/>
        </p:nvSpPr>
        <p:spPr>
          <a:xfrm>
            <a:off x="8472650" y="4743300"/>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6</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pic>
        <p:nvPicPr>
          <p:cNvPr id="1983" name="Google Shape;1983;g28cc24c11d3_94_175"/>
          <p:cNvPicPr preferRelativeResize="0"/>
          <p:nvPr/>
        </p:nvPicPr>
        <p:blipFill>
          <a:blip r:embed="rId4">
            <a:alphaModFix/>
          </a:blip>
          <a:stretch>
            <a:fillRect/>
          </a:stretch>
        </p:blipFill>
        <p:spPr>
          <a:xfrm>
            <a:off x="1340575" y="2637550"/>
            <a:ext cx="6462849" cy="241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13"/>
          <p:cNvSpPr/>
          <p:nvPr/>
        </p:nvSpPr>
        <p:spPr>
          <a:xfrm>
            <a:off x="3374625" y="320950"/>
            <a:ext cx="2902500" cy="4242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13"/>
          <p:cNvSpPr/>
          <p:nvPr/>
        </p:nvSpPr>
        <p:spPr>
          <a:xfrm>
            <a:off x="6521375" y="2251000"/>
            <a:ext cx="2507400" cy="16887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13"/>
          <p:cNvSpPr/>
          <p:nvPr/>
        </p:nvSpPr>
        <p:spPr>
          <a:xfrm>
            <a:off x="123575" y="296550"/>
            <a:ext cx="3140400" cy="4242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13"/>
          <p:cNvSpPr txBox="1"/>
          <p:nvPr/>
        </p:nvSpPr>
        <p:spPr>
          <a:xfrm>
            <a:off x="374675" y="346000"/>
            <a:ext cx="2828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Environnement</a:t>
            </a:r>
            <a:r>
              <a:rPr b="1" i="0" lang="fr" sz="1400" u="none" cap="none" strike="noStrike">
                <a:solidFill>
                  <a:srgbClr val="000000"/>
                </a:solidFill>
                <a:latin typeface="Roboto"/>
                <a:ea typeface="Roboto"/>
                <a:cs typeface="Roboto"/>
                <a:sym typeface="Roboto"/>
              </a:rPr>
              <a:t> : Bounding Box</a:t>
            </a:r>
            <a:endParaRPr b="1" i="0" sz="1400" u="none" cap="none" strike="noStrike">
              <a:solidFill>
                <a:srgbClr val="000000"/>
              </a:solidFill>
              <a:latin typeface="Roboto"/>
              <a:ea typeface="Roboto"/>
              <a:cs typeface="Roboto"/>
              <a:sym typeface="Roboto"/>
            </a:endParaRPr>
          </a:p>
        </p:txBody>
      </p:sp>
      <p:pic>
        <p:nvPicPr>
          <p:cNvPr id="1992" name="Google Shape;1992;p13"/>
          <p:cNvPicPr preferRelativeResize="0"/>
          <p:nvPr/>
        </p:nvPicPr>
        <p:blipFill rotWithShape="1">
          <a:blip r:embed="rId3">
            <a:alphaModFix/>
          </a:blip>
          <a:srcRect b="0" l="0" r="0" t="0"/>
          <a:stretch/>
        </p:blipFill>
        <p:spPr>
          <a:xfrm>
            <a:off x="227825" y="889699"/>
            <a:ext cx="2902550" cy="3105100"/>
          </a:xfrm>
          <a:prstGeom prst="rect">
            <a:avLst/>
          </a:prstGeom>
          <a:noFill/>
          <a:ln>
            <a:noFill/>
          </a:ln>
          <a:effectLst>
            <a:outerShdw blurRad="500063" rotWithShape="0" algn="bl" dir="3720000" dist="295275">
              <a:srgbClr val="000000">
                <a:alpha val="18431"/>
              </a:srgbClr>
            </a:outerShdw>
          </a:effectLst>
        </p:spPr>
      </p:pic>
      <p:sp>
        <p:nvSpPr>
          <p:cNvPr id="1993" name="Google Shape;1993;p13"/>
          <p:cNvSpPr txBox="1"/>
          <p:nvPr/>
        </p:nvSpPr>
        <p:spPr>
          <a:xfrm>
            <a:off x="3572175" y="296550"/>
            <a:ext cx="2608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Roboto"/>
                <a:ea typeface="Roboto"/>
                <a:cs typeface="Roboto"/>
                <a:sym typeface="Roboto"/>
              </a:rPr>
              <a:t>Actions : translations </a:t>
            </a:r>
            <a:r>
              <a:rPr b="1" lang="fr">
                <a:latin typeface="Roboto"/>
                <a:ea typeface="Roboto"/>
                <a:cs typeface="Roboto"/>
                <a:sym typeface="Roboto"/>
              </a:rPr>
              <a:t>of</a:t>
            </a:r>
            <a:r>
              <a:rPr b="1" i="0" lang="fr" sz="1400" u="none" cap="none" strike="noStrike">
                <a:solidFill>
                  <a:srgbClr val="000000"/>
                </a:solidFill>
                <a:latin typeface="Roboto"/>
                <a:ea typeface="Roboto"/>
                <a:cs typeface="Roboto"/>
                <a:sym typeface="Roboto"/>
              </a:rPr>
              <a:t> bounding box </a:t>
            </a:r>
            <a:endParaRPr b="1" i="0" sz="1400" u="none" cap="none" strike="noStrike">
              <a:solidFill>
                <a:srgbClr val="000000"/>
              </a:solidFill>
              <a:latin typeface="Roboto"/>
              <a:ea typeface="Roboto"/>
              <a:cs typeface="Roboto"/>
              <a:sym typeface="Roboto"/>
            </a:endParaRPr>
          </a:p>
        </p:txBody>
      </p:sp>
      <p:sp>
        <p:nvSpPr>
          <p:cNvPr id="1994" name="Google Shape;1994;p13"/>
          <p:cNvSpPr txBox="1"/>
          <p:nvPr/>
        </p:nvSpPr>
        <p:spPr>
          <a:xfrm>
            <a:off x="7136025" y="2270938"/>
            <a:ext cx="1340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Rewards</a:t>
            </a:r>
            <a:endParaRPr b="1" i="0" sz="1400" u="none" cap="none" strike="noStrike">
              <a:solidFill>
                <a:srgbClr val="000000"/>
              </a:solidFill>
              <a:latin typeface="Roboto"/>
              <a:ea typeface="Roboto"/>
              <a:cs typeface="Roboto"/>
              <a:sym typeface="Roboto"/>
            </a:endParaRPr>
          </a:p>
        </p:txBody>
      </p:sp>
      <p:pic>
        <p:nvPicPr>
          <p:cNvPr id="1995" name="Google Shape;1995;p13"/>
          <p:cNvPicPr preferRelativeResize="0"/>
          <p:nvPr/>
        </p:nvPicPr>
        <p:blipFill rotWithShape="1">
          <a:blip r:embed="rId4">
            <a:alphaModFix/>
          </a:blip>
          <a:srcRect b="0" l="0" r="0" t="0"/>
          <a:stretch/>
        </p:blipFill>
        <p:spPr>
          <a:xfrm>
            <a:off x="3665575" y="2061200"/>
            <a:ext cx="333375" cy="390525"/>
          </a:xfrm>
          <a:prstGeom prst="rect">
            <a:avLst/>
          </a:prstGeom>
          <a:noFill/>
          <a:ln>
            <a:noFill/>
          </a:ln>
        </p:spPr>
      </p:pic>
      <p:pic>
        <p:nvPicPr>
          <p:cNvPr id="1996" name="Google Shape;1996;p13"/>
          <p:cNvPicPr preferRelativeResize="0"/>
          <p:nvPr/>
        </p:nvPicPr>
        <p:blipFill rotWithShape="1">
          <a:blip r:embed="rId5">
            <a:alphaModFix/>
          </a:blip>
          <a:srcRect b="0" l="0" r="0" t="0"/>
          <a:stretch/>
        </p:blipFill>
        <p:spPr>
          <a:xfrm>
            <a:off x="3641538" y="2662188"/>
            <a:ext cx="381443" cy="390525"/>
          </a:xfrm>
          <a:prstGeom prst="rect">
            <a:avLst/>
          </a:prstGeom>
          <a:noFill/>
          <a:ln>
            <a:noFill/>
          </a:ln>
        </p:spPr>
      </p:pic>
      <p:pic>
        <p:nvPicPr>
          <p:cNvPr id="1997" name="Google Shape;1997;p13"/>
          <p:cNvPicPr preferRelativeResize="0"/>
          <p:nvPr/>
        </p:nvPicPr>
        <p:blipFill rotWithShape="1">
          <a:blip r:embed="rId6">
            <a:alphaModFix/>
          </a:blip>
          <a:srcRect b="0" l="0" r="0" t="0"/>
          <a:stretch/>
        </p:blipFill>
        <p:spPr>
          <a:xfrm>
            <a:off x="4618706" y="2061200"/>
            <a:ext cx="381000" cy="390525"/>
          </a:xfrm>
          <a:prstGeom prst="rect">
            <a:avLst/>
          </a:prstGeom>
          <a:noFill/>
          <a:ln>
            <a:noFill/>
          </a:ln>
        </p:spPr>
      </p:pic>
      <p:pic>
        <p:nvPicPr>
          <p:cNvPr id="1998" name="Google Shape;1998;p13"/>
          <p:cNvPicPr preferRelativeResize="0"/>
          <p:nvPr/>
        </p:nvPicPr>
        <p:blipFill rotWithShape="1">
          <a:blip r:embed="rId7">
            <a:alphaModFix/>
          </a:blip>
          <a:srcRect b="0" l="0" r="0" t="0"/>
          <a:stretch/>
        </p:blipFill>
        <p:spPr>
          <a:xfrm>
            <a:off x="3627481" y="3333875"/>
            <a:ext cx="409575" cy="390525"/>
          </a:xfrm>
          <a:prstGeom prst="rect">
            <a:avLst/>
          </a:prstGeom>
          <a:noFill/>
          <a:ln>
            <a:noFill/>
          </a:ln>
        </p:spPr>
      </p:pic>
      <p:pic>
        <p:nvPicPr>
          <p:cNvPr id="1999" name="Google Shape;1999;p13"/>
          <p:cNvPicPr preferRelativeResize="0"/>
          <p:nvPr/>
        </p:nvPicPr>
        <p:blipFill rotWithShape="1">
          <a:blip r:embed="rId8">
            <a:alphaModFix/>
          </a:blip>
          <a:srcRect b="0" l="0" r="0" t="0"/>
          <a:stretch/>
        </p:blipFill>
        <p:spPr>
          <a:xfrm>
            <a:off x="5605168" y="2659800"/>
            <a:ext cx="419100" cy="400050"/>
          </a:xfrm>
          <a:prstGeom prst="rect">
            <a:avLst/>
          </a:prstGeom>
          <a:noFill/>
          <a:ln>
            <a:noFill/>
          </a:ln>
        </p:spPr>
      </p:pic>
      <p:pic>
        <p:nvPicPr>
          <p:cNvPr id="2000" name="Google Shape;2000;p13"/>
          <p:cNvPicPr preferRelativeResize="0"/>
          <p:nvPr/>
        </p:nvPicPr>
        <p:blipFill rotWithShape="1">
          <a:blip r:embed="rId9">
            <a:alphaModFix/>
          </a:blip>
          <a:srcRect b="0" l="0" r="0" t="0"/>
          <a:stretch/>
        </p:blipFill>
        <p:spPr>
          <a:xfrm>
            <a:off x="5619443" y="2065950"/>
            <a:ext cx="390525" cy="381000"/>
          </a:xfrm>
          <a:prstGeom prst="rect">
            <a:avLst/>
          </a:prstGeom>
          <a:noFill/>
          <a:ln>
            <a:noFill/>
          </a:ln>
        </p:spPr>
      </p:pic>
      <p:pic>
        <p:nvPicPr>
          <p:cNvPr id="2001" name="Google Shape;2001;p13"/>
          <p:cNvPicPr preferRelativeResize="0"/>
          <p:nvPr/>
        </p:nvPicPr>
        <p:blipFill rotWithShape="1">
          <a:blip r:embed="rId10">
            <a:alphaModFix/>
          </a:blip>
          <a:srcRect b="0" l="0" r="0" t="0"/>
          <a:stretch/>
        </p:blipFill>
        <p:spPr>
          <a:xfrm>
            <a:off x="4592293" y="2671725"/>
            <a:ext cx="390525" cy="381000"/>
          </a:xfrm>
          <a:prstGeom prst="rect">
            <a:avLst/>
          </a:prstGeom>
          <a:noFill/>
          <a:ln>
            <a:noFill/>
          </a:ln>
        </p:spPr>
      </p:pic>
      <p:pic>
        <p:nvPicPr>
          <p:cNvPr id="2002" name="Google Shape;2002;p13"/>
          <p:cNvPicPr preferRelativeResize="0"/>
          <p:nvPr/>
        </p:nvPicPr>
        <p:blipFill rotWithShape="1">
          <a:blip r:embed="rId11">
            <a:alphaModFix/>
          </a:blip>
          <a:srcRect b="0" l="0" r="0" t="0"/>
          <a:stretch/>
        </p:blipFill>
        <p:spPr>
          <a:xfrm>
            <a:off x="4609168" y="3338625"/>
            <a:ext cx="400050" cy="381000"/>
          </a:xfrm>
          <a:prstGeom prst="rect">
            <a:avLst/>
          </a:prstGeom>
          <a:noFill/>
          <a:ln>
            <a:noFill/>
          </a:ln>
        </p:spPr>
      </p:pic>
      <p:sp>
        <p:nvSpPr>
          <p:cNvPr id="2003" name="Google Shape;2003;p13"/>
          <p:cNvSpPr/>
          <p:nvPr/>
        </p:nvSpPr>
        <p:spPr>
          <a:xfrm>
            <a:off x="5614775" y="3333838"/>
            <a:ext cx="399900" cy="3906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lpha_w = \alpha . ( x_{max} - x_{min} )\\&#10;\alpha_h = \alpha . ( y_{max} - y_{min} )" id="2004" name="Google Shape;2004;p13" title="MathEquation,#000000"/>
          <p:cNvPicPr preferRelativeResize="0"/>
          <p:nvPr/>
        </p:nvPicPr>
        <p:blipFill rotWithShape="1">
          <a:blip r:embed="rId12">
            <a:alphaModFix/>
          </a:blip>
          <a:srcRect b="0" l="0" r="0" t="0"/>
          <a:stretch/>
        </p:blipFill>
        <p:spPr>
          <a:xfrm>
            <a:off x="3572175" y="889697"/>
            <a:ext cx="2507400" cy="670728"/>
          </a:xfrm>
          <a:prstGeom prst="rect">
            <a:avLst/>
          </a:prstGeom>
          <a:noFill/>
          <a:ln>
            <a:noFill/>
          </a:ln>
        </p:spPr>
      </p:pic>
      <p:sp>
        <p:nvSpPr>
          <p:cNvPr id="2005" name="Google Shape;2005;p13"/>
          <p:cNvSpPr/>
          <p:nvPr/>
        </p:nvSpPr>
        <p:spPr>
          <a:xfrm>
            <a:off x="227825" y="889700"/>
            <a:ext cx="2902500" cy="3105000"/>
          </a:xfrm>
          <a:prstGeom prst="rect">
            <a:avLst/>
          </a:prstGeom>
          <a:no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 x_{min}, y_{min})" id="2006" name="Google Shape;2006;p13" title="MathEquation,#000000"/>
          <p:cNvPicPr preferRelativeResize="0"/>
          <p:nvPr/>
        </p:nvPicPr>
        <p:blipFill rotWithShape="1">
          <a:blip r:embed="rId13">
            <a:alphaModFix/>
          </a:blip>
          <a:srcRect b="0" l="0" r="0" t="0"/>
          <a:stretch/>
        </p:blipFill>
        <p:spPr>
          <a:xfrm>
            <a:off x="227825" y="623600"/>
            <a:ext cx="861850" cy="205775"/>
          </a:xfrm>
          <a:prstGeom prst="rect">
            <a:avLst/>
          </a:prstGeom>
          <a:noFill/>
          <a:ln>
            <a:noFill/>
          </a:ln>
        </p:spPr>
      </p:pic>
      <p:pic>
        <p:nvPicPr>
          <p:cNvPr descr="( x_{max}, y_{max})" id="2007" name="Google Shape;2007;p13" title="MathEquation,#000000"/>
          <p:cNvPicPr preferRelativeResize="0"/>
          <p:nvPr/>
        </p:nvPicPr>
        <p:blipFill rotWithShape="1">
          <a:blip r:embed="rId14">
            <a:alphaModFix/>
          </a:blip>
          <a:srcRect b="0" l="0" r="0" t="0"/>
          <a:stretch/>
        </p:blipFill>
        <p:spPr>
          <a:xfrm>
            <a:off x="2230750" y="4138300"/>
            <a:ext cx="899564" cy="205775"/>
          </a:xfrm>
          <a:prstGeom prst="rect">
            <a:avLst/>
          </a:prstGeom>
          <a:noFill/>
          <a:ln>
            <a:noFill/>
          </a:ln>
        </p:spPr>
      </p:pic>
      <p:sp>
        <p:nvSpPr>
          <p:cNvPr id="2008" name="Google Shape;2008;p13"/>
          <p:cNvSpPr txBox="1"/>
          <p:nvPr/>
        </p:nvSpPr>
        <p:spPr>
          <a:xfrm>
            <a:off x="6449025" y="1426000"/>
            <a:ext cx="2714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Cairo"/>
                <a:ea typeface="Cairo"/>
                <a:cs typeface="Cairo"/>
                <a:sym typeface="Cairo"/>
              </a:rPr>
              <a:t>Datasets </a:t>
            </a:r>
            <a:r>
              <a:rPr b="1" lang="fr">
                <a:latin typeface="Cairo"/>
                <a:ea typeface="Cairo"/>
                <a:cs typeface="Cairo"/>
                <a:sym typeface="Cairo"/>
              </a:rPr>
              <a:t>used</a:t>
            </a:r>
            <a:r>
              <a:rPr b="1" i="0" lang="fr" sz="1400" u="none" cap="none" strike="noStrike">
                <a:solidFill>
                  <a:srgbClr val="000000"/>
                </a:solidFill>
                <a:latin typeface="Cairo"/>
                <a:ea typeface="Cairo"/>
                <a:cs typeface="Cairo"/>
                <a:sym typeface="Cairo"/>
              </a:rPr>
              <a:t> :</a:t>
            </a:r>
            <a:endParaRPr b="1" i="0" sz="1400" u="none" cap="none" strike="noStrike">
              <a:solidFill>
                <a:srgbClr val="000000"/>
              </a:solidFill>
              <a:latin typeface="Cairo"/>
              <a:ea typeface="Cairo"/>
              <a:cs typeface="Cairo"/>
              <a:sym typeface="Cairo"/>
            </a:endParaRPr>
          </a:p>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Cairo"/>
                <a:ea typeface="Cairo"/>
                <a:cs typeface="Cairo"/>
                <a:sym typeface="Cairo"/>
              </a:rPr>
              <a:t>Pascal VOC 2007 + 2012</a:t>
            </a:r>
            <a:endParaRPr b="1" i="0" sz="1400" u="none" cap="none" strike="noStrike">
              <a:solidFill>
                <a:srgbClr val="000000"/>
              </a:solidFill>
              <a:latin typeface="Cairo"/>
              <a:ea typeface="Cairo"/>
              <a:cs typeface="Cairo"/>
              <a:sym typeface="Cairo"/>
            </a:endParaRPr>
          </a:p>
        </p:txBody>
      </p:sp>
      <p:sp>
        <p:nvSpPr>
          <p:cNvPr id="2009" name="Google Shape;2009;p13"/>
          <p:cNvSpPr/>
          <p:nvPr/>
        </p:nvSpPr>
        <p:spPr>
          <a:xfrm>
            <a:off x="6734475" y="1398400"/>
            <a:ext cx="2143800" cy="6708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2010" name="Google Shape;2010;p13"/>
          <p:cNvSpPr txBox="1"/>
          <p:nvPr/>
        </p:nvSpPr>
        <p:spPr>
          <a:xfrm>
            <a:off x="8472650" y="4743300"/>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7</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pic>
        <p:nvPicPr>
          <p:cNvPr id="2011" name="Google Shape;2011;p13"/>
          <p:cNvPicPr preferRelativeResize="0"/>
          <p:nvPr/>
        </p:nvPicPr>
        <p:blipFill>
          <a:blip r:embed="rId15">
            <a:alphaModFix/>
          </a:blip>
          <a:stretch>
            <a:fillRect/>
          </a:stretch>
        </p:blipFill>
        <p:spPr>
          <a:xfrm>
            <a:off x="6512775" y="2800557"/>
            <a:ext cx="2507401" cy="6093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12"/>
          <p:cNvSpPr/>
          <p:nvPr/>
        </p:nvSpPr>
        <p:spPr>
          <a:xfrm>
            <a:off x="4951675" y="2429375"/>
            <a:ext cx="1662600" cy="9060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12"/>
          <p:cNvSpPr txBox="1"/>
          <p:nvPr>
            <p:ph type="title"/>
          </p:nvPr>
        </p:nvSpPr>
        <p:spPr>
          <a:xfrm>
            <a:off x="597000" y="180000"/>
            <a:ext cx="34977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fr" sz="2400"/>
              <a:t>Evaluation Metric for the Reward</a:t>
            </a:r>
            <a:endParaRPr sz="2400"/>
          </a:p>
        </p:txBody>
      </p:sp>
      <p:sp>
        <p:nvSpPr>
          <p:cNvPr id="2018" name="Google Shape;2018;p12"/>
          <p:cNvSpPr/>
          <p:nvPr/>
        </p:nvSpPr>
        <p:spPr>
          <a:xfrm>
            <a:off x="3287061" y="3022904"/>
            <a:ext cx="1157400" cy="982800"/>
          </a:xfrm>
          <a:prstGeom prst="roundRect">
            <a:avLst>
              <a:gd fmla="val 16667"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12"/>
          <p:cNvSpPr/>
          <p:nvPr/>
        </p:nvSpPr>
        <p:spPr>
          <a:xfrm>
            <a:off x="2601286" y="3541903"/>
            <a:ext cx="1157400" cy="982800"/>
          </a:xfrm>
          <a:prstGeom prst="roundRect">
            <a:avLst>
              <a:gd fmla="val 16667" name="adj"/>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12"/>
          <p:cNvSpPr/>
          <p:nvPr/>
        </p:nvSpPr>
        <p:spPr>
          <a:xfrm>
            <a:off x="3369973" y="1233186"/>
            <a:ext cx="1074600" cy="9807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12"/>
          <p:cNvSpPr/>
          <p:nvPr/>
        </p:nvSpPr>
        <p:spPr>
          <a:xfrm>
            <a:off x="2733302" y="1750974"/>
            <a:ext cx="1074600" cy="9807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12"/>
          <p:cNvSpPr/>
          <p:nvPr/>
        </p:nvSpPr>
        <p:spPr>
          <a:xfrm>
            <a:off x="3369983" y="1724049"/>
            <a:ext cx="438600" cy="489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12"/>
          <p:cNvSpPr txBox="1"/>
          <p:nvPr/>
        </p:nvSpPr>
        <p:spPr>
          <a:xfrm>
            <a:off x="520800" y="1978125"/>
            <a:ext cx="2145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i="0" lang="fr" sz="2800" u="none" cap="none" strike="noStrike">
                <a:solidFill>
                  <a:schemeClr val="accent1"/>
                </a:solidFill>
                <a:latin typeface="Roboto"/>
                <a:ea typeface="Roboto"/>
                <a:cs typeface="Roboto"/>
                <a:sym typeface="Roboto"/>
              </a:rPr>
              <a:t>Intersection</a:t>
            </a:r>
            <a:endParaRPr i="0" sz="2800" u="none" cap="none" strike="noStrike">
              <a:solidFill>
                <a:schemeClr val="accent1"/>
              </a:solidFill>
              <a:latin typeface="Roboto"/>
              <a:ea typeface="Roboto"/>
              <a:cs typeface="Roboto"/>
              <a:sym typeface="Roboto"/>
            </a:endParaRPr>
          </a:p>
        </p:txBody>
      </p:sp>
      <p:sp>
        <p:nvSpPr>
          <p:cNvPr id="2024" name="Google Shape;2024;p12"/>
          <p:cNvSpPr txBox="1"/>
          <p:nvPr/>
        </p:nvSpPr>
        <p:spPr>
          <a:xfrm>
            <a:off x="596875" y="3411500"/>
            <a:ext cx="2145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i="0" lang="fr" sz="2800" u="none" cap="none" strike="noStrike">
                <a:solidFill>
                  <a:schemeClr val="accent1"/>
                </a:solidFill>
                <a:latin typeface="Roboto"/>
                <a:ea typeface="Roboto"/>
                <a:cs typeface="Roboto"/>
                <a:sym typeface="Roboto"/>
              </a:rPr>
              <a:t>Union</a:t>
            </a:r>
            <a:endParaRPr i="0" sz="2800" u="none" cap="none" strike="noStrike">
              <a:solidFill>
                <a:schemeClr val="accent1"/>
              </a:solidFill>
              <a:latin typeface="Roboto"/>
              <a:ea typeface="Roboto"/>
              <a:cs typeface="Roboto"/>
              <a:sym typeface="Roboto"/>
            </a:endParaRPr>
          </a:p>
        </p:txBody>
      </p:sp>
      <p:sp>
        <p:nvSpPr>
          <p:cNvPr id="2025" name="Google Shape;2025;p12"/>
          <p:cNvSpPr/>
          <p:nvPr/>
        </p:nvSpPr>
        <p:spPr>
          <a:xfrm>
            <a:off x="55600" y="2840735"/>
            <a:ext cx="4568700" cy="58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12"/>
          <p:cNvSpPr/>
          <p:nvPr/>
        </p:nvSpPr>
        <p:spPr>
          <a:xfrm>
            <a:off x="4546463" y="1605795"/>
            <a:ext cx="389100" cy="2505900"/>
          </a:xfrm>
          <a:prstGeom prst="rightBrace">
            <a:avLst>
              <a:gd fmla="val 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12"/>
          <p:cNvSpPr txBox="1"/>
          <p:nvPr/>
        </p:nvSpPr>
        <p:spPr>
          <a:xfrm>
            <a:off x="5011576" y="2501950"/>
            <a:ext cx="17496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fr" sz="1600" u="none" cap="none" strike="noStrike">
                <a:solidFill>
                  <a:schemeClr val="accent1"/>
                </a:solidFill>
                <a:latin typeface="Roboto"/>
                <a:ea typeface="Roboto"/>
                <a:cs typeface="Roboto"/>
                <a:sym typeface="Roboto"/>
              </a:rPr>
              <a:t>+1, </a:t>
            </a:r>
            <a:r>
              <a:rPr b="1" i="1" lang="fr" sz="1100">
                <a:solidFill>
                  <a:schemeClr val="accent1"/>
                </a:solidFill>
                <a:latin typeface="Roboto"/>
                <a:ea typeface="Roboto"/>
                <a:cs typeface="Roboto"/>
                <a:sym typeface="Roboto"/>
              </a:rPr>
              <a:t>If</a:t>
            </a:r>
            <a:r>
              <a:rPr b="1" i="1" lang="fr" sz="1100" u="none" cap="none" strike="noStrike">
                <a:solidFill>
                  <a:schemeClr val="accent1"/>
                </a:solidFill>
                <a:latin typeface="Roboto"/>
                <a:ea typeface="Roboto"/>
                <a:cs typeface="Roboto"/>
                <a:sym typeface="Roboto"/>
              </a:rPr>
              <a:t> IoU &gt; </a:t>
            </a:r>
            <a:r>
              <a:rPr b="1" i="1" lang="fr" sz="1100">
                <a:solidFill>
                  <a:schemeClr val="accent1"/>
                </a:solidFill>
                <a:latin typeface="Roboto"/>
                <a:ea typeface="Roboto"/>
                <a:cs typeface="Roboto"/>
                <a:sym typeface="Roboto"/>
              </a:rPr>
              <a:t>threshold</a:t>
            </a:r>
            <a:endParaRPr b="1" i="1" sz="1100" u="none" cap="none" strike="noStrike">
              <a:solidFill>
                <a:schemeClr val="accen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900"/>
              <a:buFont typeface="Arial"/>
              <a:buNone/>
            </a:pPr>
            <a:r>
              <a:rPr b="1" i="0" lang="fr" sz="1600" u="none" cap="none" strike="noStrike">
                <a:solidFill>
                  <a:schemeClr val="accent1"/>
                </a:solidFill>
                <a:latin typeface="Roboto"/>
                <a:ea typeface="Roboto"/>
                <a:cs typeface="Roboto"/>
                <a:sym typeface="Roboto"/>
              </a:rPr>
              <a:t>-1 </a:t>
            </a:r>
            <a:r>
              <a:rPr b="1" i="1" lang="fr" sz="1100">
                <a:solidFill>
                  <a:schemeClr val="accent1"/>
                </a:solidFill>
                <a:latin typeface="Roboto"/>
                <a:ea typeface="Roboto"/>
                <a:cs typeface="Roboto"/>
                <a:sym typeface="Roboto"/>
              </a:rPr>
              <a:t>else</a:t>
            </a:r>
            <a:endParaRPr b="1" i="1" sz="1100" u="none" cap="none" strike="noStrike">
              <a:solidFill>
                <a:schemeClr val="accent1"/>
              </a:solidFill>
              <a:latin typeface="Roboto"/>
              <a:ea typeface="Roboto"/>
              <a:cs typeface="Roboto"/>
              <a:sym typeface="Roboto"/>
            </a:endParaRPr>
          </a:p>
        </p:txBody>
      </p:sp>
      <p:sp>
        <p:nvSpPr>
          <p:cNvPr id="2028" name="Google Shape;2028;p12"/>
          <p:cNvSpPr/>
          <p:nvPr/>
        </p:nvSpPr>
        <p:spPr>
          <a:xfrm>
            <a:off x="6463252" y="2299384"/>
            <a:ext cx="389100" cy="1118400"/>
          </a:xfrm>
          <a:prstGeom prst="rightBrace">
            <a:avLst>
              <a:gd fmla="val 73424" name="adj1"/>
              <a:gd fmla="val 50048"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12"/>
          <p:cNvSpPr txBox="1"/>
          <p:nvPr/>
        </p:nvSpPr>
        <p:spPr>
          <a:xfrm>
            <a:off x="2606975" y="4129200"/>
            <a:ext cx="103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rgbClr val="FFFFFF"/>
                </a:solidFill>
                <a:latin typeface="Roboto"/>
                <a:ea typeface="Roboto"/>
                <a:cs typeface="Roboto"/>
                <a:sym typeface="Roboto"/>
              </a:rPr>
              <a:t>Prediction</a:t>
            </a:r>
            <a:endParaRPr b="1" i="0" sz="1400" u="none" cap="none" strike="noStrike">
              <a:solidFill>
                <a:srgbClr val="FFFFFF"/>
              </a:solidFill>
              <a:latin typeface="Roboto"/>
              <a:ea typeface="Roboto"/>
              <a:cs typeface="Roboto"/>
              <a:sym typeface="Roboto"/>
            </a:endParaRPr>
          </a:p>
        </p:txBody>
      </p:sp>
      <p:sp>
        <p:nvSpPr>
          <p:cNvPr id="2030" name="Google Shape;2030;p12"/>
          <p:cNvSpPr txBox="1"/>
          <p:nvPr/>
        </p:nvSpPr>
        <p:spPr>
          <a:xfrm>
            <a:off x="3782879" y="2979633"/>
            <a:ext cx="76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rgbClr val="FFFFFF"/>
                </a:solidFill>
                <a:latin typeface="Roboto"/>
                <a:ea typeface="Roboto"/>
                <a:cs typeface="Roboto"/>
                <a:sym typeface="Roboto"/>
              </a:rPr>
              <a:t>Truth</a:t>
            </a:r>
            <a:endParaRPr b="1" i="0" sz="1400" u="none" cap="none" strike="noStrike">
              <a:solidFill>
                <a:srgbClr val="FFFFFF"/>
              </a:solidFill>
              <a:latin typeface="Roboto"/>
              <a:ea typeface="Roboto"/>
              <a:cs typeface="Roboto"/>
              <a:sym typeface="Roboto"/>
            </a:endParaRPr>
          </a:p>
        </p:txBody>
      </p:sp>
      <p:sp>
        <p:nvSpPr>
          <p:cNvPr id="2031" name="Google Shape;2031;p12"/>
          <p:cNvSpPr txBox="1"/>
          <p:nvPr/>
        </p:nvSpPr>
        <p:spPr>
          <a:xfrm>
            <a:off x="3856373" y="1183425"/>
            <a:ext cx="76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accent1"/>
                </a:solidFill>
                <a:latin typeface="Roboto"/>
                <a:ea typeface="Roboto"/>
                <a:cs typeface="Roboto"/>
                <a:sym typeface="Roboto"/>
              </a:rPr>
              <a:t>Truth</a:t>
            </a:r>
            <a:endParaRPr b="1" i="0" sz="1400" u="none" cap="none" strike="noStrike">
              <a:solidFill>
                <a:schemeClr val="accent1"/>
              </a:solidFill>
              <a:latin typeface="Roboto"/>
              <a:ea typeface="Roboto"/>
              <a:cs typeface="Roboto"/>
              <a:sym typeface="Roboto"/>
            </a:endParaRPr>
          </a:p>
        </p:txBody>
      </p:sp>
      <p:sp>
        <p:nvSpPr>
          <p:cNvPr id="2032" name="Google Shape;2032;p12"/>
          <p:cNvSpPr txBox="1"/>
          <p:nvPr/>
        </p:nvSpPr>
        <p:spPr>
          <a:xfrm>
            <a:off x="2680474" y="2333000"/>
            <a:ext cx="103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accent1"/>
                </a:solidFill>
                <a:latin typeface="Roboto"/>
                <a:ea typeface="Roboto"/>
                <a:cs typeface="Roboto"/>
                <a:sym typeface="Roboto"/>
              </a:rPr>
              <a:t>Prediction</a:t>
            </a:r>
            <a:endParaRPr b="1" i="0" sz="1400" u="none" cap="none" strike="noStrike">
              <a:solidFill>
                <a:schemeClr val="accent1"/>
              </a:solidFill>
              <a:latin typeface="Roboto"/>
              <a:ea typeface="Roboto"/>
              <a:cs typeface="Roboto"/>
              <a:sym typeface="Roboto"/>
            </a:endParaRPr>
          </a:p>
        </p:txBody>
      </p:sp>
      <p:sp>
        <p:nvSpPr>
          <p:cNvPr id="2033" name="Google Shape;2033;p12"/>
          <p:cNvSpPr txBox="1"/>
          <p:nvPr/>
        </p:nvSpPr>
        <p:spPr>
          <a:xfrm>
            <a:off x="8472650" y="4743300"/>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8</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pic>
        <p:nvPicPr>
          <p:cNvPr id="2034" name="Google Shape;2034;p12"/>
          <p:cNvPicPr preferRelativeResize="0"/>
          <p:nvPr/>
        </p:nvPicPr>
        <p:blipFill>
          <a:blip r:embed="rId3">
            <a:alphaModFix/>
          </a:blip>
          <a:stretch>
            <a:fillRect/>
          </a:stretch>
        </p:blipFill>
        <p:spPr>
          <a:xfrm>
            <a:off x="6797050" y="2632250"/>
            <a:ext cx="1970400" cy="437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8" name="Shape 2038"/>
        <p:cNvGrpSpPr/>
        <p:nvPr/>
      </p:nvGrpSpPr>
      <p:grpSpPr>
        <a:xfrm>
          <a:off x="0" y="0"/>
          <a:ext cx="0" cy="0"/>
          <a:chOff x="0" y="0"/>
          <a:chExt cx="0" cy="0"/>
        </a:xfrm>
      </p:grpSpPr>
      <p:pic>
        <p:nvPicPr>
          <p:cNvPr id="2039" name="Google Shape;2039;p14"/>
          <p:cNvPicPr preferRelativeResize="0"/>
          <p:nvPr/>
        </p:nvPicPr>
        <p:blipFill rotWithShape="1">
          <a:blip r:embed="rId3">
            <a:alphaModFix/>
          </a:blip>
          <a:srcRect b="0" l="0" r="0" t="0"/>
          <a:stretch/>
        </p:blipFill>
        <p:spPr>
          <a:xfrm>
            <a:off x="506625" y="280100"/>
            <a:ext cx="2154875" cy="1616150"/>
          </a:xfrm>
          <a:prstGeom prst="rect">
            <a:avLst/>
          </a:prstGeom>
          <a:noFill/>
          <a:ln>
            <a:noFill/>
          </a:ln>
          <a:effectLst>
            <a:outerShdw blurRad="342900" rotWithShape="0" algn="bl" dir="3780000" dist="266700">
              <a:srgbClr val="000000">
                <a:alpha val="20392"/>
              </a:srgbClr>
            </a:outerShdw>
          </a:effectLst>
        </p:spPr>
      </p:pic>
      <p:sp>
        <p:nvSpPr>
          <p:cNvPr id="2040" name="Google Shape;2040;p14"/>
          <p:cNvSpPr/>
          <p:nvPr/>
        </p:nvSpPr>
        <p:spPr>
          <a:xfrm>
            <a:off x="8262717" y="765698"/>
            <a:ext cx="800400" cy="727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fr" sz="1400" u="none" cap="none" strike="noStrike">
                <a:solidFill>
                  <a:srgbClr val="000000"/>
                </a:solidFill>
                <a:latin typeface="Roboto"/>
                <a:ea typeface="Roboto"/>
                <a:cs typeface="Roboto"/>
                <a:sym typeface="Roboto"/>
              </a:rPr>
              <a:t>Feature</a:t>
            </a:r>
            <a:endParaRPr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i="0" lang="fr" sz="1400" u="none" cap="none" strike="noStrike">
                <a:solidFill>
                  <a:srgbClr val="000000"/>
                </a:solidFill>
                <a:latin typeface="Roboto"/>
                <a:ea typeface="Roboto"/>
                <a:cs typeface="Roboto"/>
                <a:sym typeface="Roboto"/>
              </a:rPr>
              <a:t>Vector</a:t>
            </a:r>
            <a:endParaRPr i="0" sz="1400" u="none" cap="none" strike="noStrike">
              <a:solidFill>
                <a:srgbClr val="000000"/>
              </a:solidFill>
              <a:latin typeface="Roboto"/>
              <a:ea typeface="Roboto"/>
              <a:cs typeface="Roboto"/>
              <a:sym typeface="Roboto"/>
            </a:endParaRPr>
          </a:p>
        </p:txBody>
      </p:sp>
      <p:grpSp>
        <p:nvGrpSpPr>
          <p:cNvPr id="2041" name="Google Shape;2041;p14"/>
          <p:cNvGrpSpPr/>
          <p:nvPr/>
        </p:nvGrpSpPr>
        <p:grpSpPr>
          <a:xfrm>
            <a:off x="5824541" y="137761"/>
            <a:ext cx="1765922" cy="1596032"/>
            <a:chOff x="2854300" y="1168125"/>
            <a:chExt cx="2904000" cy="2668950"/>
          </a:xfrm>
        </p:grpSpPr>
        <p:sp>
          <p:nvSpPr>
            <p:cNvPr id="2042" name="Google Shape;2042;p1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1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1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1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1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1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1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1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1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1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1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1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8" name="Google Shape;2068;p14"/>
          <p:cNvGrpSpPr/>
          <p:nvPr/>
        </p:nvGrpSpPr>
        <p:grpSpPr>
          <a:xfrm>
            <a:off x="5976941" y="290161"/>
            <a:ext cx="1765922" cy="1596032"/>
            <a:chOff x="2854300" y="1168125"/>
            <a:chExt cx="2904000" cy="2668950"/>
          </a:xfrm>
        </p:grpSpPr>
        <p:sp>
          <p:nvSpPr>
            <p:cNvPr id="2069" name="Google Shape;2069;p1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1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1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1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1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1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1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1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1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1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1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1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1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1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1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1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1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1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1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1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1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1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5" name="Google Shape;2095;p14"/>
          <p:cNvGrpSpPr/>
          <p:nvPr/>
        </p:nvGrpSpPr>
        <p:grpSpPr>
          <a:xfrm>
            <a:off x="6129341" y="442561"/>
            <a:ext cx="1765922" cy="1596032"/>
            <a:chOff x="2854300" y="1168125"/>
            <a:chExt cx="2904000" cy="2668950"/>
          </a:xfrm>
        </p:grpSpPr>
        <p:sp>
          <p:nvSpPr>
            <p:cNvPr id="2096" name="Google Shape;2096;p1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1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1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1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1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1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1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1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1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1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1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1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1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1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1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1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1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1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1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2" name="Google Shape;2122;p14"/>
          <p:cNvSpPr txBox="1"/>
          <p:nvPr/>
        </p:nvSpPr>
        <p:spPr>
          <a:xfrm>
            <a:off x="6189100" y="4497951"/>
            <a:ext cx="1186500" cy="323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fr" sz="900">
                <a:latin typeface="Roboto"/>
                <a:ea typeface="Roboto"/>
                <a:cs typeface="Roboto"/>
                <a:sym typeface="Roboto"/>
              </a:rPr>
              <a:t>Output Layer</a:t>
            </a:r>
            <a:r>
              <a:rPr i="0" lang="fr" sz="900" u="none" cap="none" strike="noStrike">
                <a:solidFill>
                  <a:srgbClr val="000000"/>
                </a:solidFill>
                <a:latin typeface="Roboto"/>
                <a:ea typeface="Roboto"/>
                <a:cs typeface="Roboto"/>
                <a:sym typeface="Roboto"/>
              </a:rPr>
              <a:t> (9)</a:t>
            </a:r>
            <a:endParaRPr i="0" sz="900" u="none" cap="none" strike="noStrike">
              <a:solidFill>
                <a:srgbClr val="000000"/>
              </a:solidFill>
              <a:latin typeface="Roboto"/>
              <a:ea typeface="Roboto"/>
              <a:cs typeface="Roboto"/>
              <a:sym typeface="Roboto"/>
            </a:endParaRPr>
          </a:p>
        </p:txBody>
      </p:sp>
      <p:sp>
        <p:nvSpPr>
          <p:cNvPr id="2123" name="Google Shape;2123;p14"/>
          <p:cNvSpPr/>
          <p:nvPr/>
        </p:nvSpPr>
        <p:spPr>
          <a:xfrm>
            <a:off x="3777709" y="2734558"/>
            <a:ext cx="59100" cy="450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14"/>
          <p:cNvSpPr/>
          <p:nvPr/>
        </p:nvSpPr>
        <p:spPr>
          <a:xfrm>
            <a:off x="3777709" y="2910206"/>
            <a:ext cx="59100" cy="450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14"/>
          <p:cNvSpPr/>
          <p:nvPr/>
        </p:nvSpPr>
        <p:spPr>
          <a:xfrm>
            <a:off x="3777709" y="3085854"/>
            <a:ext cx="59100" cy="450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14"/>
          <p:cNvSpPr txBox="1"/>
          <p:nvPr/>
        </p:nvSpPr>
        <p:spPr>
          <a:xfrm>
            <a:off x="4025400" y="4497951"/>
            <a:ext cx="1047600" cy="342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fr" sz="900">
                <a:latin typeface="Roboto"/>
                <a:ea typeface="Roboto"/>
                <a:cs typeface="Roboto"/>
                <a:sym typeface="Roboto"/>
              </a:rPr>
              <a:t>Layer</a:t>
            </a:r>
            <a:r>
              <a:rPr i="0" lang="fr" sz="900" u="none" cap="none" strike="noStrike">
                <a:solidFill>
                  <a:srgbClr val="000000"/>
                </a:solidFill>
                <a:latin typeface="Roboto"/>
                <a:ea typeface="Roboto"/>
                <a:cs typeface="Roboto"/>
                <a:sym typeface="Roboto"/>
              </a:rPr>
              <a:t> 1 (1024)</a:t>
            </a:r>
            <a:endParaRPr baseline="30000" i="0" sz="900" u="none" cap="none" strike="noStrike">
              <a:solidFill>
                <a:srgbClr val="000000"/>
              </a:solidFill>
              <a:latin typeface="Roboto"/>
              <a:ea typeface="Roboto"/>
              <a:cs typeface="Roboto"/>
              <a:sym typeface="Roboto"/>
            </a:endParaRPr>
          </a:p>
        </p:txBody>
      </p:sp>
      <p:sp>
        <p:nvSpPr>
          <p:cNvPr id="2127" name="Google Shape;2127;p14"/>
          <p:cNvSpPr/>
          <p:nvPr/>
        </p:nvSpPr>
        <p:spPr>
          <a:xfrm>
            <a:off x="3482368" y="2595630"/>
            <a:ext cx="257100" cy="12942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28" name="Google Shape;2128;p14"/>
          <p:cNvCxnSpPr>
            <a:stCxn id="2129" idx="6"/>
            <a:endCxn id="2130" idx="2"/>
          </p:cNvCxnSpPr>
          <p:nvPr/>
        </p:nvCxnSpPr>
        <p:spPr>
          <a:xfrm>
            <a:off x="5384642" y="2425050"/>
            <a:ext cx="555900" cy="0"/>
          </a:xfrm>
          <a:prstGeom prst="straightConnector1">
            <a:avLst/>
          </a:prstGeom>
          <a:noFill/>
          <a:ln cap="flat" cmpd="sng" w="9525">
            <a:solidFill>
              <a:srgbClr val="595959"/>
            </a:solidFill>
            <a:prstDash val="solid"/>
            <a:round/>
            <a:headEnd len="sm" w="sm" type="none"/>
            <a:tailEnd len="med" w="med" type="triangle"/>
          </a:ln>
        </p:spPr>
      </p:cxnSp>
      <p:sp>
        <p:nvSpPr>
          <p:cNvPr id="2129" name="Google Shape;2129;p14"/>
          <p:cNvSpPr/>
          <p:nvPr/>
        </p:nvSpPr>
        <p:spPr>
          <a:xfrm>
            <a:off x="4945142" y="2224200"/>
            <a:ext cx="439500" cy="4017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131" name="Google Shape;2131;p14"/>
          <p:cNvSpPr/>
          <p:nvPr/>
        </p:nvSpPr>
        <p:spPr>
          <a:xfrm>
            <a:off x="4945142" y="2756963"/>
            <a:ext cx="439500" cy="4017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132" name="Google Shape;2132;p14"/>
          <p:cNvSpPr/>
          <p:nvPr/>
        </p:nvSpPr>
        <p:spPr>
          <a:xfrm>
            <a:off x="4945142" y="3241002"/>
            <a:ext cx="439500" cy="4017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133" name="Google Shape;2133;p14"/>
          <p:cNvSpPr/>
          <p:nvPr/>
        </p:nvSpPr>
        <p:spPr>
          <a:xfrm>
            <a:off x="4945142" y="4052336"/>
            <a:ext cx="435300" cy="4017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30" name="Google Shape;2130;p14"/>
          <p:cNvSpPr/>
          <p:nvPr/>
        </p:nvSpPr>
        <p:spPr>
          <a:xfrm>
            <a:off x="5940429" y="2224200"/>
            <a:ext cx="439500" cy="4017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134" name="Google Shape;2134;p14"/>
          <p:cNvSpPr/>
          <p:nvPr/>
        </p:nvSpPr>
        <p:spPr>
          <a:xfrm>
            <a:off x="5940429" y="2756963"/>
            <a:ext cx="439500" cy="4017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135" name="Google Shape;2135;p14"/>
          <p:cNvSpPr/>
          <p:nvPr/>
        </p:nvSpPr>
        <p:spPr>
          <a:xfrm>
            <a:off x="5940429" y="3258781"/>
            <a:ext cx="439500" cy="4017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136" name="Google Shape;2136;p14"/>
          <p:cNvSpPr/>
          <p:nvPr/>
        </p:nvSpPr>
        <p:spPr>
          <a:xfrm>
            <a:off x="5940429" y="4052336"/>
            <a:ext cx="439500" cy="4017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137" name="Google Shape;2137;p14"/>
          <p:cNvSpPr/>
          <p:nvPr/>
        </p:nvSpPr>
        <p:spPr>
          <a:xfrm>
            <a:off x="6936085" y="2224200"/>
            <a:ext cx="439500" cy="4017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138" name="Google Shape;2138;p14"/>
          <p:cNvSpPr/>
          <p:nvPr/>
        </p:nvSpPr>
        <p:spPr>
          <a:xfrm>
            <a:off x="6936085" y="2732634"/>
            <a:ext cx="439500" cy="4017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139" name="Google Shape;2139;p14"/>
          <p:cNvSpPr/>
          <p:nvPr/>
        </p:nvSpPr>
        <p:spPr>
          <a:xfrm>
            <a:off x="6936076" y="3241084"/>
            <a:ext cx="439500" cy="4017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140" name="Google Shape;2140;p14"/>
          <p:cNvSpPr/>
          <p:nvPr/>
        </p:nvSpPr>
        <p:spPr>
          <a:xfrm>
            <a:off x="6936085" y="4040713"/>
            <a:ext cx="439500" cy="4017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cxnSp>
        <p:nvCxnSpPr>
          <p:cNvPr id="2141" name="Google Shape;2141;p14"/>
          <p:cNvCxnSpPr/>
          <p:nvPr/>
        </p:nvCxnSpPr>
        <p:spPr>
          <a:xfrm flipH="1">
            <a:off x="5162881" y="3725018"/>
            <a:ext cx="4200" cy="295800"/>
          </a:xfrm>
          <a:prstGeom prst="straightConnector1">
            <a:avLst/>
          </a:prstGeom>
          <a:noFill/>
          <a:ln cap="flat" cmpd="sng" w="28575">
            <a:solidFill>
              <a:srgbClr val="595959"/>
            </a:solidFill>
            <a:prstDash val="dot"/>
            <a:round/>
            <a:headEnd len="sm" w="sm" type="none"/>
            <a:tailEnd len="sm" w="sm" type="none"/>
          </a:ln>
        </p:spPr>
      </p:cxnSp>
      <p:sp>
        <p:nvSpPr>
          <p:cNvPr id="2142" name="Google Shape;2142;p14"/>
          <p:cNvSpPr/>
          <p:nvPr/>
        </p:nvSpPr>
        <p:spPr>
          <a:xfrm>
            <a:off x="3777709" y="3261511"/>
            <a:ext cx="59100" cy="450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14"/>
          <p:cNvSpPr/>
          <p:nvPr/>
        </p:nvSpPr>
        <p:spPr>
          <a:xfrm>
            <a:off x="3777709" y="3437159"/>
            <a:ext cx="59100" cy="450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4"/>
          <p:cNvSpPr/>
          <p:nvPr/>
        </p:nvSpPr>
        <p:spPr>
          <a:xfrm>
            <a:off x="3777709" y="3612807"/>
            <a:ext cx="59100" cy="450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14"/>
          <p:cNvSpPr/>
          <p:nvPr/>
        </p:nvSpPr>
        <p:spPr>
          <a:xfrm>
            <a:off x="3777709" y="3745387"/>
            <a:ext cx="59100" cy="450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46" name="Google Shape;2146;p14"/>
          <p:cNvCxnSpPr>
            <a:endCxn id="2129" idx="2"/>
          </p:cNvCxnSpPr>
          <p:nvPr/>
        </p:nvCxnSpPr>
        <p:spPr>
          <a:xfrm flipH="1" rot="10800000">
            <a:off x="3841142" y="2425050"/>
            <a:ext cx="1104000" cy="334800"/>
          </a:xfrm>
          <a:prstGeom prst="straightConnector1">
            <a:avLst/>
          </a:prstGeom>
          <a:noFill/>
          <a:ln cap="flat" cmpd="sng" w="9525">
            <a:solidFill>
              <a:srgbClr val="595959"/>
            </a:solidFill>
            <a:prstDash val="solid"/>
            <a:round/>
            <a:headEnd len="sm" w="sm" type="none"/>
            <a:tailEnd len="med" w="med" type="triangle"/>
          </a:ln>
        </p:spPr>
      </p:cxnSp>
      <p:cxnSp>
        <p:nvCxnSpPr>
          <p:cNvPr id="2147" name="Google Shape;2147;p14"/>
          <p:cNvCxnSpPr>
            <a:stCxn id="2123" idx="5"/>
            <a:endCxn id="2131" idx="2"/>
          </p:cNvCxnSpPr>
          <p:nvPr/>
        </p:nvCxnSpPr>
        <p:spPr>
          <a:xfrm>
            <a:off x="3828154" y="2772968"/>
            <a:ext cx="1116900" cy="184800"/>
          </a:xfrm>
          <a:prstGeom prst="straightConnector1">
            <a:avLst/>
          </a:prstGeom>
          <a:noFill/>
          <a:ln cap="flat" cmpd="sng" w="9525">
            <a:solidFill>
              <a:srgbClr val="595959"/>
            </a:solidFill>
            <a:prstDash val="solid"/>
            <a:round/>
            <a:headEnd len="sm" w="sm" type="none"/>
            <a:tailEnd len="med" w="med" type="triangle"/>
          </a:ln>
        </p:spPr>
      </p:cxnSp>
      <p:cxnSp>
        <p:nvCxnSpPr>
          <p:cNvPr id="2148" name="Google Shape;2148;p14"/>
          <p:cNvCxnSpPr>
            <a:stCxn id="2123" idx="5"/>
            <a:endCxn id="2132" idx="2"/>
          </p:cNvCxnSpPr>
          <p:nvPr/>
        </p:nvCxnSpPr>
        <p:spPr>
          <a:xfrm>
            <a:off x="3828154" y="2772968"/>
            <a:ext cx="1116900" cy="669000"/>
          </a:xfrm>
          <a:prstGeom prst="straightConnector1">
            <a:avLst/>
          </a:prstGeom>
          <a:noFill/>
          <a:ln cap="flat" cmpd="sng" w="9525">
            <a:solidFill>
              <a:srgbClr val="595959"/>
            </a:solidFill>
            <a:prstDash val="solid"/>
            <a:round/>
            <a:headEnd len="sm" w="sm" type="none"/>
            <a:tailEnd len="med" w="med" type="triangle"/>
          </a:ln>
        </p:spPr>
      </p:cxnSp>
      <p:cxnSp>
        <p:nvCxnSpPr>
          <p:cNvPr id="2149" name="Google Shape;2149;p14"/>
          <p:cNvCxnSpPr>
            <a:stCxn id="2123" idx="5"/>
            <a:endCxn id="2133" idx="2"/>
          </p:cNvCxnSpPr>
          <p:nvPr/>
        </p:nvCxnSpPr>
        <p:spPr>
          <a:xfrm>
            <a:off x="3828154" y="2772968"/>
            <a:ext cx="1116900" cy="1480200"/>
          </a:xfrm>
          <a:prstGeom prst="straightConnector1">
            <a:avLst/>
          </a:prstGeom>
          <a:noFill/>
          <a:ln cap="flat" cmpd="sng" w="9525">
            <a:solidFill>
              <a:srgbClr val="595959"/>
            </a:solidFill>
            <a:prstDash val="solid"/>
            <a:round/>
            <a:headEnd len="sm" w="sm" type="none"/>
            <a:tailEnd len="med" w="med" type="triangle"/>
          </a:ln>
        </p:spPr>
      </p:cxnSp>
      <p:cxnSp>
        <p:nvCxnSpPr>
          <p:cNvPr id="2150" name="Google Shape;2150;p14"/>
          <p:cNvCxnSpPr>
            <a:stCxn id="2124" idx="5"/>
            <a:endCxn id="2129" idx="2"/>
          </p:cNvCxnSpPr>
          <p:nvPr/>
        </p:nvCxnSpPr>
        <p:spPr>
          <a:xfrm flipH="1" rot="10800000">
            <a:off x="3828154" y="2425116"/>
            <a:ext cx="1116900" cy="523500"/>
          </a:xfrm>
          <a:prstGeom prst="straightConnector1">
            <a:avLst/>
          </a:prstGeom>
          <a:noFill/>
          <a:ln cap="flat" cmpd="sng" w="9525">
            <a:solidFill>
              <a:srgbClr val="595959"/>
            </a:solidFill>
            <a:prstDash val="solid"/>
            <a:round/>
            <a:headEnd len="sm" w="sm" type="none"/>
            <a:tailEnd len="med" w="med" type="triangle"/>
          </a:ln>
        </p:spPr>
      </p:cxnSp>
      <p:cxnSp>
        <p:nvCxnSpPr>
          <p:cNvPr id="2151" name="Google Shape;2151;p14"/>
          <p:cNvCxnSpPr>
            <a:stCxn id="2124" idx="5"/>
            <a:endCxn id="2132" idx="2"/>
          </p:cNvCxnSpPr>
          <p:nvPr/>
        </p:nvCxnSpPr>
        <p:spPr>
          <a:xfrm>
            <a:off x="3828154" y="2948616"/>
            <a:ext cx="1116900" cy="493200"/>
          </a:xfrm>
          <a:prstGeom prst="straightConnector1">
            <a:avLst/>
          </a:prstGeom>
          <a:noFill/>
          <a:ln cap="flat" cmpd="sng" w="9525">
            <a:solidFill>
              <a:srgbClr val="595959"/>
            </a:solidFill>
            <a:prstDash val="solid"/>
            <a:round/>
            <a:headEnd len="sm" w="sm" type="none"/>
            <a:tailEnd len="med" w="med" type="triangle"/>
          </a:ln>
        </p:spPr>
      </p:cxnSp>
      <p:cxnSp>
        <p:nvCxnSpPr>
          <p:cNvPr id="2152" name="Google Shape;2152;p14"/>
          <p:cNvCxnSpPr>
            <a:stCxn id="2124" idx="6"/>
            <a:endCxn id="2131" idx="2"/>
          </p:cNvCxnSpPr>
          <p:nvPr/>
        </p:nvCxnSpPr>
        <p:spPr>
          <a:xfrm>
            <a:off x="3836809" y="2932706"/>
            <a:ext cx="1108200" cy="25200"/>
          </a:xfrm>
          <a:prstGeom prst="straightConnector1">
            <a:avLst/>
          </a:prstGeom>
          <a:noFill/>
          <a:ln cap="flat" cmpd="sng" w="9525">
            <a:solidFill>
              <a:srgbClr val="595959"/>
            </a:solidFill>
            <a:prstDash val="solid"/>
            <a:round/>
            <a:headEnd len="sm" w="sm" type="none"/>
            <a:tailEnd len="med" w="med" type="triangle"/>
          </a:ln>
        </p:spPr>
      </p:cxnSp>
      <p:cxnSp>
        <p:nvCxnSpPr>
          <p:cNvPr id="2153" name="Google Shape;2153;p14"/>
          <p:cNvCxnSpPr>
            <a:stCxn id="2124" idx="6"/>
            <a:endCxn id="2133" idx="2"/>
          </p:cNvCxnSpPr>
          <p:nvPr/>
        </p:nvCxnSpPr>
        <p:spPr>
          <a:xfrm>
            <a:off x="3836809" y="2932706"/>
            <a:ext cx="1108200" cy="1320600"/>
          </a:xfrm>
          <a:prstGeom prst="straightConnector1">
            <a:avLst/>
          </a:prstGeom>
          <a:noFill/>
          <a:ln cap="flat" cmpd="sng" w="9525">
            <a:solidFill>
              <a:srgbClr val="595959"/>
            </a:solidFill>
            <a:prstDash val="solid"/>
            <a:round/>
            <a:headEnd len="sm" w="sm" type="none"/>
            <a:tailEnd len="med" w="med" type="triangle"/>
          </a:ln>
        </p:spPr>
      </p:cxnSp>
      <p:cxnSp>
        <p:nvCxnSpPr>
          <p:cNvPr id="2154" name="Google Shape;2154;p14"/>
          <p:cNvCxnSpPr>
            <a:stCxn id="2125" idx="4"/>
            <a:endCxn id="2129" idx="2"/>
          </p:cNvCxnSpPr>
          <p:nvPr/>
        </p:nvCxnSpPr>
        <p:spPr>
          <a:xfrm flipH="1" rot="10800000">
            <a:off x="3807259" y="2424954"/>
            <a:ext cx="1137900" cy="705900"/>
          </a:xfrm>
          <a:prstGeom prst="straightConnector1">
            <a:avLst/>
          </a:prstGeom>
          <a:noFill/>
          <a:ln cap="flat" cmpd="sng" w="9525">
            <a:solidFill>
              <a:srgbClr val="595959"/>
            </a:solidFill>
            <a:prstDash val="solid"/>
            <a:round/>
            <a:headEnd len="sm" w="sm" type="none"/>
            <a:tailEnd len="med" w="med" type="triangle"/>
          </a:ln>
        </p:spPr>
      </p:cxnSp>
      <p:cxnSp>
        <p:nvCxnSpPr>
          <p:cNvPr id="2155" name="Google Shape;2155;p14"/>
          <p:cNvCxnSpPr>
            <a:stCxn id="2125" idx="6"/>
            <a:endCxn id="2131" idx="2"/>
          </p:cNvCxnSpPr>
          <p:nvPr/>
        </p:nvCxnSpPr>
        <p:spPr>
          <a:xfrm flipH="1" rot="10800000">
            <a:off x="3836809" y="2957754"/>
            <a:ext cx="1108200" cy="150600"/>
          </a:xfrm>
          <a:prstGeom prst="straightConnector1">
            <a:avLst/>
          </a:prstGeom>
          <a:noFill/>
          <a:ln cap="flat" cmpd="sng" w="9525">
            <a:solidFill>
              <a:srgbClr val="595959"/>
            </a:solidFill>
            <a:prstDash val="solid"/>
            <a:round/>
            <a:headEnd len="sm" w="sm" type="none"/>
            <a:tailEnd len="med" w="med" type="triangle"/>
          </a:ln>
        </p:spPr>
      </p:cxnSp>
      <p:cxnSp>
        <p:nvCxnSpPr>
          <p:cNvPr id="2156" name="Google Shape;2156;p14"/>
          <p:cNvCxnSpPr>
            <a:stCxn id="2125" idx="6"/>
            <a:endCxn id="2132" idx="2"/>
          </p:cNvCxnSpPr>
          <p:nvPr/>
        </p:nvCxnSpPr>
        <p:spPr>
          <a:xfrm>
            <a:off x="3836809" y="3108354"/>
            <a:ext cx="1108200" cy="333600"/>
          </a:xfrm>
          <a:prstGeom prst="straightConnector1">
            <a:avLst/>
          </a:prstGeom>
          <a:noFill/>
          <a:ln cap="flat" cmpd="sng" w="9525">
            <a:solidFill>
              <a:srgbClr val="595959"/>
            </a:solidFill>
            <a:prstDash val="solid"/>
            <a:round/>
            <a:headEnd len="sm" w="sm" type="none"/>
            <a:tailEnd len="med" w="med" type="triangle"/>
          </a:ln>
        </p:spPr>
      </p:cxnSp>
      <p:cxnSp>
        <p:nvCxnSpPr>
          <p:cNvPr id="2157" name="Google Shape;2157;p14"/>
          <p:cNvCxnSpPr>
            <a:stCxn id="2125" idx="5"/>
            <a:endCxn id="2133" idx="2"/>
          </p:cNvCxnSpPr>
          <p:nvPr/>
        </p:nvCxnSpPr>
        <p:spPr>
          <a:xfrm>
            <a:off x="3828154" y="3124264"/>
            <a:ext cx="1116900" cy="1128900"/>
          </a:xfrm>
          <a:prstGeom prst="straightConnector1">
            <a:avLst/>
          </a:prstGeom>
          <a:noFill/>
          <a:ln cap="flat" cmpd="sng" w="9525">
            <a:solidFill>
              <a:srgbClr val="595959"/>
            </a:solidFill>
            <a:prstDash val="solid"/>
            <a:round/>
            <a:headEnd len="sm" w="sm" type="none"/>
            <a:tailEnd len="med" w="med" type="triangle"/>
          </a:ln>
        </p:spPr>
      </p:cxnSp>
      <p:cxnSp>
        <p:nvCxnSpPr>
          <p:cNvPr id="2158" name="Google Shape;2158;p14"/>
          <p:cNvCxnSpPr>
            <a:stCxn id="2142" idx="4"/>
            <a:endCxn id="2129" idx="2"/>
          </p:cNvCxnSpPr>
          <p:nvPr/>
        </p:nvCxnSpPr>
        <p:spPr>
          <a:xfrm flipH="1" rot="10800000">
            <a:off x="3807259" y="2425111"/>
            <a:ext cx="1137900" cy="881400"/>
          </a:xfrm>
          <a:prstGeom prst="straightConnector1">
            <a:avLst/>
          </a:prstGeom>
          <a:noFill/>
          <a:ln cap="flat" cmpd="sng" w="9525">
            <a:solidFill>
              <a:srgbClr val="595959"/>
            </a:solidFill>
            <a:prstDash val="solid"/>
            <a:round/>
            <a:headEnd len="sm" w="sm" type="none"/>
            <a:tailEnd len="med" w="med" type="triangle"/>
          </a:ln>
        </p:spPr>
      </p:cxnSp>
      <p:cxnSp>
        <p:nvCxnSpPr>
          <p:cNvPr id="2159" name="Google Shape;2159;p14"/>
          <p:cNvCxnSpPr>
            <a:stCxn id="2142" idx="5"/>
            <a:endCxn id="2131" idx="2"/>
          </p:cNvCxnSpPr>
          <p:nvPr/>
        </p:nvCxnSpPr>
        <p:spPr>
          <a:xfrm flipH="1" rot="10800000">
            <a:off x="3828154" y="2957921"/>
            <a:ext cx="1116900" cy="342000"/>
          </a:xfrm>
          <a:prstGeom prst="straightConnector1">
            <a:avLst/>
          </a:prstGeom>
          <a:noFill/>
          <a:ln cap="flat" cmpd="sng" w="9525">
            <a:solidFill>
              <a:srgbClr val="595959"/>
            </a:solidFill>
            <a:prstDash val="solid"/>
            <a:round/>
            <a:headEnd len="sm" w="sm" type="none"/>
            <a:tailEnd len="med" w="med" type="triangle"/>
          </a:ln>
        </p:spPr>
      </p:cxnSp>
      <p:cxnSp>
        <p:nvCxnSpPr>
          <p:cNvPr id="2160" name="Google Shape;2160;p14"/>
          <p:cNvCxnSpPr>
            <a:stCxn id="2142" idx="6"/>
            <a:endCxn id="2132" idx="2"/>
          </p:cNvCxnSpPr>
          <p:nvPr/>
        </p:nvCxnSpPr>
        <p:spPr>
          <a:xfrm>
            <a:off x="3836809" y="3284011"/>
            <a:ext cx="1108200" cy="157800"/>
          </a:xfrm>
          <a:prstGeom prst="straightConnector1">
            <a:avLst/>
          </a:prstGeom>
          <a:noFill/>
          <a:ln cap="flat" cmpd="sng" w="9525">
            <a:solidFill>
              <a:srgbClr val="595959"/>
            </a:solidFill>
            <a:prstDash val="solid"/>
            <a:round/>
            <a:headEnd len="sm" w="sm" type="none"/>
            <a:tailEnd len="med" w="med" type="triangle"/>
          </a:ln>
        </p:spPr>
      </p:cxnSp>
      <p:cxnSp>
        <p:nvCxnSpPr>
          <p:cNvPr id="2161" name="Google Shape;2161;p14"/>
          <p:cNvCxnSpPr>
            <a:stCxn id="2142" idx="5"/>
            <a:endCxn id="2133" idx="2"/>
          </p:cNvCxnSpPr>
          <p:nvPr/>
        </p:nvCxnSpPr>
        <p:spPr>
          <a:xfrm>
            <a:off x="3828154" y="3299921"/>
            <a:ext cx="1116900" cy="953400"/>
          </a:xfrm>
          <a:prstGeom prst="straightConnector1">
            <a:avLst/>
          </a:prstGeom>
          <a:noFill/>
          <a:ln cap="flat" cmpd="sng" w="9525">
            <a:solidFill>
              <a:srgbClr val="595959"/>
            </a:solidFill>
            <a:prstDash val="solid"/>
            <a:round/>
            <a:headEnd len="sm" w="sm" type="none"/>
            <a:tailEnd len="med" w="med" type="triangle"/>
          </a:ln>
        </p:spPr>
      </p:cxnSp>
      <p:cxnSp>
        <p:nvCxnSpPr>
          <p:cNvPr id="2162" name="Google Shape;2162;p14"/>
          <p:cNvCxnSpPr>
            <a:stCxn id="2143" idx="5"/>
            <a:endCxn id="2129" idx="2"/>
          </p:cNvCxnSpPr>
          <p:nvPr/>
        </p:nvCxnSpPr>
        <p:spPr>
          <a:xfrm flipH="1" rot="10800000">
            <a:off x="3828154" y="2424969"/>
            <a:ext cx="1116900" cy="1050600"/>
          </a:xfrm>
          <a:prstGeom prst="straightConnector1">
            <a:avLst/>
          </a:prstGeom>
          <a:noFill/>
          <a:ln cap="flat" cmpd="sng" w="9525">
            <a:solidFill>
              <a:srgbClr val="595959"/>
            </a:solidFill>
            <a:prstDash val="solid"/>
            <a:round/>
            <a:headEnd len="sm" w="sm" type="none"/>
            <a:tailEnd len="med" w="med" type="triangle"/>
          </a:ln>
        </p:spPr>
      </p:cxnSp>
      <p:cxnSp>
        <p:nvCxnSpPr>
          <p:cNvPr id="2163" name="Google Shape;2163;p14"/>
          <p:cNvCxnSpPr>
            <a:stCxn id="2143" idx="6"/>
            <a:endCxn id="2131" idx="2"/>
          </p:cNvCxnSpPr>
          <p:nvPr/>
        </p:nvCxnSpPr>
        <p:spPr>
          <a:xfrm flipH="1" rot="10800000">
            <a:off x="3836809" y="2957759"/>
            <a:ext cx="1108200" cy="501900"/>
          </a:xfrm>
          <a:prstGeom prst="straightConnector1">
            <a:avLst/>
          </a:prstGeom>
          <a:noFill/>
          <a:ln cap="flat" cmpd="sng" w="9525">
            <a:solidFill>
              <a:srgbClr val="595959"/>
            </a:solidFill>
            <a:prstDash val="solid"/>
            <a:round/>
            <a:headEnd len="sm" w="sm" type="none"/>
            <a:tailEnd len="med" w="med" type="triangle"/>
          </a:ln>
        </p:spPr>
      </p:cxnSp>
      <p:cxnSp>
        <p:nvCxnSpPr>
          <p:cNvPr id="2164" name="Google Shape;2164;p14"/>
          <p:cNvCxnSpPr>
            <a:stCxn id="2143" idx="5"/>
            <a:endCxn id="2132" idx="2"/>
          </p:cNvCxnSpPr>
          <p:nvPr/>
        </p:nvCxnSpPr>
        <p:spPr>
          <a:xfrm flipH="1" rot="10800000">
            <a:off x="3828154" y="3441969"/>
            <a:ext cx="1116900" cy="33600"/>
          </a:xfrm>
          <a:prstGeom prst="straightConnector1">
            <a:avLst/>
          </a:prstGeom>
          <a:noFill/>
          <a:ln cap="flat" cmpd="sng" w="9525">
            <a:solidFill>
              <a:srgbClr val="595959"/>
            </a:solidFill>
            <a:prstDash val="solid"/>
            <a:round/>
            <a:headEnd len="sm" w="sm" type="none"/>
            <a:tailEnd len="med" w="med" type="triangle"/>
          </a:ln>
        </p:spPr>
      </p:cxnSp>
      <p:cxnSp>
        <p:nvCxnSpPr>
          <p:cNvPr id="2165" name="Google Shape;2165;p14"/>
          <p:cNvCxnSpPr>
            <a:stCxn id="2143" idx="5"/>
            <a:endCxn id="2133" idx="2"/>
          </p:cNvCxnSpPr>
          <p:nvPr/>
        </p:nvCxnSpPr>
        <p:spPr>
          <a:xfrm>
            <a:off x="3828154" y="3475569"/>
            <a:ext cx="1116900" cy="777600"/>
          </a:xfrm>
          <a:prstGeom prst="straightConnector1">
            <a:avLst/>
          </a:prstGeom>
          <a:noFill/>
          <a:ln cap="flat" cmpd="sng" w="9525">
            <a:solidFill>
              <a:srgbClr val="595959"/>
            </a:solidFill>
            <a:prstDash val="solid"/>
            <a:round/>
            <a:headEnd len="sm" w="sm" type="none"/>
            <a:tailEnd len="med" w="med" type="triangle"/>
          </a:ln>
        </p:spPr>
      </p:cxnSp>
      <p:cxnSp>
        <p:nvCxnSpPr>
          <p:cNvPr id="2166" name="Google Shape;2166;p14"/>
          <p:cNvCxnSpPr>
            <a:stCxn id="2144" idx="0"/>
            <a:endCxn id="2132" idx="2"/>
          </p:cNvCxnSpPr>
          <p:nvPr/>
        </p:nvCxnSpPr>
        <p:spPr>
          <a:xfrm flipH="1" rot="10800000">
            <a:off x="3807259" y="3441807"/>
            <a:ext cx="1137900" cy="171000"/>
          </a:xfrm>
          <a:prstGeom prst="straightConnector1">
            <a:avLst/>
          </a:prstGeom>
          <a:noFill/>
          <a:ln cap="flat" cmpd="sng" w="9525">
            <a:solidFill>
              <a:srgbClr val="595959"/>
            </a:solidFill>
            <a:prstDash val="solid"/>
            <a:round/>
            <a:headEnd len="sm" w="sm" type="none"/>
            <a:tailEnd len="med" w="med" type="triangle"/>
          </a:ln>
        </p:spPr>
      </p:cxnSp>
      <p:cxnSp>
        <p:nvCxnSpPr>
          <p:cNvPr id="2167" name="Google Shape;2167;p14"/>
          <p:cNvCxnSpPr>
            <a:stCxn id="2144" idx="5"/>
            <a:endCxn id="2131" idx="2"/>
          </p:cNvCxnSpPr>
          <p:nvPr/>
        </p:nvCxnSpPr>
        <p:spPr>
          <a:xfrm flipH="1" rot="10800000">
            <a:off x="3828154" y="2957917"/>
            <a:ext cx="1116900" cy="693300"/>
          </a:xfrm>
          <a:prstGeom prst="straightConnector1">
            <a:avLst/>
          </a:prstGeom>
          <a:noFill/>
          <a:ln cap="flat" cmpd="sng" w="9525">
            <a:solidFill>
              <a:srgbClr val="595959"/>
            </a:solidFill>
            <a:prstDash val="solid"/>
            <a:round/>
            <a:headEnd len="sm" w="sm" type="none"/>
            <a:tailEnd len="med" w="med" type="triangle"/>
          </a:ln>
        </p:spPr>
      </p:cxnSp>
      <p:cxnSp>
        <p:nvCxnSpPr>
          <p:cNvPr id="2168" name="Google Shape;2168;p14"/>
          <p:cNvCxnSpPr>
            <a:stCxn id="2144" idx="6"/>
            <a:endCxn id="2132" idx="2"/>
          </p:cNvCxnSpPr>
          <p:nvPr/>
        </p:nvCxnSpPr>
        <p:spPr>
          <a:xfrm flipH="1" rot="10800000">
            <a:off x="3836809" y="3441807"/>
            <a:ext cx="1108200" cy="193500"/>
          </a:xfrm>
          <a:prstGeom prst="straightConnector1">
            <a:avLst/>
          </a:prstGeom>
          <a:noFill/>
          <a:ln cap="flat" cmpd="sng" w="9525">
            <a:solidFill>
              <a:srgbClr val="595959"/>
            </a:solidFill>
            <a:prstDash val="solid"/>
            <a:round/>
            <a:headEnd len="sm" w="sm" type="none"/>
            <a:tailEnd len="med" w="med" type="triangle"/>
          </a:ln>
        </p:spPr>
      </p:cxnSp>
      <p:cxnSp>
        <p:nvCxnSpPr>
          <p:cNvPr id="2169" name="Google Shape;2169;p14"/>
          <p:cNvCxnSpPr>
            <a:stCxn id="2144" idx="5"/>
            <a:endCxn id="2133" idx="2"/>
          </p:cNvCxnSpPr>
          <p:nvPr/>
        </p:nvCxnSpPr>
        <p:spPr>
          <a:xfrm>
            <a:off x="3828154" y="3651217"/>
            <a:ext cx="1116900" cy="602100"/>
          </a:xfrm>
          <a:prstGeom prst="straightConnector1">
            <a:avLst/>
          </a:prstGeom>
          <a:noFill/>
          <a:ln cap="flat" cmpd="sng" w="9525">
            <a:solidFill>
              <a:srgbClr val="595959"/>
            </a:solidFill>
            <a:prstDash val="solid"/>
            <a:round/>
            <a:headEnd len="sm" w="sm" type="none"/>
            <a:tailEnd len="med" w="med" type="triangle"/>
          </a:ln>
        </p:spPr>
      </p:cxnSp>
      <p:cxnSp>
        <p:nvCxnSpPr>
          <p:cNvPr id="2170" name="Google Shape;2170;p14"/>
          <p:cNvCxnSpPr>
            <a:stCxn id="2145" idx="5"/>
            <a:endCxn id="2129" idx="2"/>
          </p:cNvCxnSpPr>
          <p:nvPr/>
        </p:nvCxnSpPr>
        <p:spPr>
          <a:xfrm flipH="1" rot="10800000">
            <a:off x="3828154" y="2425097"/>
            <a:ext cx="1116900" cy="1358700"/>
          </a:xfrm>
          <a:prstGeom prst="straightConnector1">
            <a:avLst/>
          </a:prstGeom>
          <a:noFill/>
          <a:ln cap="flat" cmpd="sng" w="9525">
            <a:solidFill>
              <a:srgbClr val="595959"/>
            </a:solidFill>
            <a:prstDash val="solid"/>
            <a:round/>
            <a:headEnd len="sm" w="sm" type="none"/>
            <a:tailEnd len="med" w="med" type="triangle"/>
          </a:ln>
        </p:spPr>
      </p:cxnSp>
      <p:cxnSp>
        <p:nvCxnSpPr>
          <p:cNvPr id="2171" name="Google Shape;2171;p14"/>
          <p:cNvCxnSpPr>
            <a:stCxn id="2145" idx="5"/>
            <a:endCxn id="2131" idx="2"/>
          </p:cNvCxnSpPr>
          <p:nvPr/>
        </p:nvCxnSpPr>
        <p:spPr>
          <a:xfrm flipH="1" rot="10800000">
            <a:off x="3828154" y="2957897"/>
            <a:ext cx="1116900" cy="825900"/>
          </a:xfrm>
          <a:prstGeom prst="straightConnector1">
            <a:avLst/>
          </a:prstGeom>
          <a:noFill/>
          <a:ln cap="flat" cmpd="sng" w="9525">
            <a:solidFill>
              <a:srgbClr val="595959"/>
            </a:solidFill>
            <a:prstDash val="solid"/>
            <a:round/>
            <a:headEnd len="sm" w="sm" type="none"/>
            <a:tailEnd len="med" w="med" type="triangle"/>
          </a:ln>
        </p:spPr>
      </p:cxnSp>
      <p:cxnSp>
        <p:nvCxnSpPr>
          <p:cNvPr id="2172" name="Google Shape;2172;p14"/>
          <p:cNvCxnSpPr>
            <a:stCxn id="2145" idx="5"/>
            <a:endCxn id="2132" idx="2"/>
          </p:cNvCxnSpPr>
          <p:nvPr/>
        </p:nvCxnSpPr>
        <p:spPr>
          <a:xfrm flipH="1" rot="10800000">
            <a:off x="3828154" y="3441797"/>
            <a:ext cx="1116900" cy="342000"/>
          </a:xfrm>
          <a:prstGeom prst="straightConnector1">
            <a:avLst/>
          </a:prstGeom>
          <a:noFill/>
          <a:ln cap="flat" cmpd="sng" w="9525">
            <a:solidFill>
              <a:srgbClr val="595959"/>
            </a:solidFill>
            <a:prstDash val="solid"/>
            <a:round/>
            <a:headEnd len="sm" w="sm" type="none"/>
            <a:tailEnd len="med" w="med" type="triangle"/>
          </a:ln>
        </p:spPr>
      </p:cxnSp>
      <p:cxnSp>
        <p:nvCxnSpPr>
          <p:cNvPr id="2173" name="Google Shape;2173;p14"/>
          <p:cNvCxnSpPr>
            <a:stCxn id="2145" idx="5"/>
            <a:endCxn id="2133" idx="2"/>
          </p:cNvCxnSpPr>
          <p:nvPr/>
        </p:nvCxnSpPr>
        <p:spPr>
          <a:xfrm>
            <a:off x="3828154" y="3783797"/>
            <a:ext cx="1116900" cy="469500"/>
          </a:xfrm>
          <a:prstGeom prst="straightConnector1">
            <a:avLst/>
          </a:prstGeom>
          <a:noFill/>
          <a:ln cap="flat" cmpd="sng" w="9525">
            <a:solidFill>
              <a:srgbClr val="595959"/>
            </a:solidFill>
            <a:prstDash val="solid"/>
            <a:round/>
            <a:headEnd len="sm" w="sm" type="none"/>
            <a:tailEnd len="med" w="med" type="triangle"/>
          </a:ln>
        </p:spPr>
      </p:cxnSp>
      <p:cxnSp>
        <p:nvCxnSpPr>
          <p:cNvPr id="2174" name="Google Shape;2174;p14"/>
          <p:cNvCxnSpPr>
            <a:stCxn id="2129" idx="6"/>
            <a:endCxn id="2134" idx="2"/>
          </p:cNvCxnSpPr>
          <p:nvPr/>
        </p:nvCxnSpPr>
        <p:spPr>
          <a:xfrm>
            <a:off x="5384642" y="2425050"/>
            <a:ext cx="555900" cy="532800"/>
          </a:xfrm>
          <a:prstGeom prst="straightConnector1">
            <a:avLst/>
          </a:prstGeom>
          <a:noFill/>
          <a:ln cap="flat" cmpd="sng" w="9525">
            <a:solidFill>
              <a:srgbClr val="595959"/>
            </a:solidFill>
            <a:prstDash val="solid"/>
            <a:round/>
            <a:headEnd len="sm" w="sm" type="none"/>
            <a:tailEnd len="med" w="med" type="triangle"/>
          </a:ln>
        </p:spPr>
      </p:cxnSp>
      <p:cxnSp>
        <p:nvCxnSpPr>
          <p:cNvPr id="2175" name="Google Shape;2175;p14"/>
          <p:cNvCxnSpPr>
            <a:stCxn id="2129" idx="6"/>
            <a:endCxn id="2135" idx="2"/>
          </p:cNvCxnSpPr>
          <p:nvPr/>
        </p:nvCxnSpPr>
        <p:spPr>
          <a:xfrm>
            <a:off x="5384642" y="2425050"/>
            <a:ext cx="555900" cy="1034700"/>
          </a:xfrm>
          <a:prstGeom prst="straightConnector1">
            <a:avLst/>
          </a:prstGeom>
          <a:noFill/>
          <a:ln cap="flat" cmpd="sng" w="9525">
            <a:solidFill>
              <a:srgbClr val="595959"/>
            </a:solidFill>
            <a:prstDash val="solid"/>
            <a:round/>
            <a:headEnd len="sm" w="sm" type="none"/>
            <a:tailEnd len="med" w="med" type="triangle"/>
          </a:ln>
        </p:spPr>
      </p:cxnSp>
      <p:cxnSp>
        <p:nvCxnSpPr>
          <p:cNvPr id="2176" name="Google Shape;2176;p14"/>
          <p:cNvCxnSpPr>
            <a:stCxn id="2129" idx="6"/>
            <a:endCxn id="2136" idx="2"/>
          </p:cNvCxnSpPr>
          <p:nvPr/>
        </p:nvCxnSpPr>
        <p:spPr>
          <a:xfrm>
            <a:off x="5384642" y="2425050"/>
            <a:ext cx="555900" cy="1828200"/>
          </a:xfrm>
          <a:prstGeom prst="straightConnector1">
            <a:avLst/>
          </a:prstGeom>
          <a:noFill/>
          <a:ln cap="flat" cmpd="sng" w="9525">
            <a:solidFill>
              <a:srgbClr val="595959"/>
            </a:solidFill>
            <a:prstDash val="solid"/>
            <a:round/>
            <a:headEnd len="sm" w="sm" type="none"/>
            <a:tailEnd len="med" w="med" type="triangle"/>
          </a:ln>
        </p:spPr>
      </p:cxnSp>
      <p:cxnSp>
        <p:nvCxnSpPr>
          <p:cNvPr id="2177" name="Google Shape;2177;p14"/>
          <p:cNvCxnSpPr>
            <a:stCxn id="2131" idx="6"/>
            <a:endCxn id="2130" idx="2"/>
          </p:cNvCxnSpPr>
          <p:nvPr/>
        </p:nvCxnSpPr>
        <p:spPr>
          <a:xfrm flipH="1" rot="10800000">
            <a:off x="5384642" y="2425013"/>
            <a:ext cx="555900" cy="532800"/>
          </a:xfrm>
          <a:prstGeom prst="straightConnector1">
            <a:avLst/>
          </a:prstGeom>
          <a:noFill/>
          <a:ln cap="flat" cmpd="sng" w="9525">
            <a:solidFill>
              <a:srgbClr val="595959"/>
            </a:solidFill>
            <a:prstDash val="solid"/>
            <a:round/>
            <a:headEnd len="sm" w="sm" type="none"/>
            <a:tailEnd len="med" w="med" type="triangle"/>
          </a:ln>
        </p:spPr>
      </p:cxnSp>
      <p:cxnSp>
        <p:nvCxnSpPr>
          <p:cNvPr id="2178" name="Google Shape;2178;p14"/>
          <p:cNvCxnSpPr>
            <a:stCxn id="2131" idx="6"/>
            <a:endCxn id="2134" idx="2"/>
          </p:cNvCxnSpPr>
          <p:nvPr/>
        </p:nvCxnSpPr>
        <p:spPr>
          <a:xfrm>
            <a:off x="5384642" y="2957813"/>
            <a:ext cx="555900" cy="0"/>
          </a:xfrm>
          <a:prstGeom prst="straightConnector1">
            <a:avLst/>
          </a:prstGeom>
          <a:noFill/>
          <a:ln cap="flat" cmpd="sng" w="9525">
            <a:solidFill>
              <a:srgbClr val="595959"/>
            </a:solidFill>
            <a:prstDash val="solid"/>
            <a:round/>
            <a:headEnd len="sm" w="sm" type="none"/>
            <a:tailEnd len="med" w="med" type="triangle"/>
          </a:ln>
        </p:spPr>
      </p:cxnSp>
      <p:cxnSp>
        <p:nvCxnSpPr>
          <p:cNvPr id="2179" name="Google Shape;2179;p14"/>
          <p:cNvCxnSpPr>
            <a:stCxn id="2131" idx="6"/>
            <a:endCxn id="2135" idx="2"/>
          </p:cNvCxnSpPr>
          <p:nvPr/>
        </p:nvCxnSpPr>
        <p:spPr>
          <a:xfrm>
            <a:off x="5384642" y="2957813"/>
            <a:ext cx="555900" cy="501900"/>
          </a:xfrm>
          <a:prstGeom prst="straightConnector1">
            <a:avLst/>
          </a:prstGeom>
          <a:noFill/>
          <a:ln cap="flat" cmpd="sng" w="9525">
            <a:solidFill>
              <a:srgbClr val="595959"/>
            </a:solidFill>
            <a:prstDash val="solid"/>
            <a:round/>
            <a:headEnd len="sm" w="sm" type="none"/>
            <a:tailEnd len="med" w="med" type="triangle"/>
          </a:ln>
        </p:spPr>
      </p:cxnSp>
      <p:cxnSp>
        <p:nvCxnSpPr>
          <p:cNvPr id="2180" name="Google Shape;2180;p14"/>
          <p:cNvCxnSpPr>
            <a:stCxn id="2131" idx="6"/>
            <a:endCxn id="2136" idx="2"/>
          </p:cNvCxnSpPr>
          <p:nvPr/>
        </p:nvCxnSpPr>
        <p:spPr>
          <a:xfrm>
            <a:off x="5384642" y="2957813"/>
            <a:ext cx="555900" cy="1295400"/>
          </a:xfrm>
          <a:prstGeom prst="straightConnector1">
            <a:avLst/>
          </a:prstGeom>
          <a:noFill/>
          <a:ln cap="flat" cmpd="sng" w="9525">
            <a:solidFill>
              <a:srgbClr val="595959"/>
            </a:solidFill>
            <a:prstDash val="solid"/>
            <a:round/>
            <a:headEnd len="sm" w="sm" type="none"/>
            <a:tailEnd len="med" w="med" type="triangle"/>
          </a:ln>
        </p:spPr>
      </p:cxnSp>
      <p:cxnSp>
        <p:nvCxnSpPr>
          <p:cNvPr id="2181" name="Google Shape;2181;p14"/>
          <p:cNvCxnSpPr>
            <a:stCxn id="2132" idx="6"/>
            <a:endCxn id="2130" idx="2"/>
          </p:cNvCxnSpPr>
          <p:nvPr/>
        </p:nvCxnSpPr>
        <p:spPr>
          <a:xfrm flipH="1" rot="10800000">
            <a:off x="5384642" y="2425152"/>
            <a:ext cx="555900" cy="1016700"/>
          </a:xfrm>
          <a:prstGeom prst="straightConnector1">
            <a:avLst/>
          </a:prstGeom>
          <a:noFill/>
          <a:ln cap="flat" cmpd="sng" w="9525">
            <a:solidFill>
              <a:srgbClr val="595959"/>
            </a:solidFill>
            <a:prstDash val="solid"/>
            <a:round/>
            <a:headEnd len="sm" w="sm" type="none"/>
            <a:tailEnd len="med" w="med" type="triangle"/>
          </a:ln>
        </p:spPr>
      </p:cxnSp>
      <p:cxnSp>
        <p:nvCxnSpPr>
          <p:cNvPr id="2182" name="Google Shape;2182;p14"/>
          <p:cNvCxnSpPr>
            <a:stCxn id="2132" idx="6"/>
            <a:endCxn id="2134" idx="2"/>
          </p:cNvCxnSpPr>
          <p:nvPr/>
        </p:nvCxnSpPr>
        <p:spPr>
          <a:xfrm flipH="1" rot="10800000">
            <a:off x="5384642" y="2957952"/>
            <a:ext cx="555900" cy="483900"/>
          </a:xfrm>
          <a:prstGeom prst="straightConnector1">
            <a:avLst/>
          </a:prstGeom>
          <a:noFill/>
          <a:ln cap="flat" cmpd="sng" w="9525">
            <a:solidFill>
              <a:srgbClr val="595959"/>
            </a:solidFill>
            <a:prstDash val="solid"/>
            <a:round/>
            <a:headEnd len="sm" w="sm" type="none"/>
            <a:tailEnd len="med" w="med" type="triangle"/>
          </a:ln>
        </p:spPr>
      </p:cxnSp>
      <p:cxnSp>
        <p:nvCxnSpPr>
          <p:cNvPr id="2183" name="Google Shape;2183;p14"/>
          <p:cNvCxnSpPr>
            <a:stCxn id="2132" idx="6"/>
            <a:endCxn id="2135" idx="2"/>
          </p:cNvCxnSpPr>
          <p:nvPr/>
        </p:nvCxnSpPr>
        <p:spPr>
          <a:xfrm>
            <a:off x="5384642" y="3441852"/>
            <a:ext cx="555900" cy="17700"/>
          </a:xfrm>
          <a:prstGeom prst="straightConnector1">
            <a:avLst/>
          </a:prstGeom>
          <a:noFill/>
          <a:ln cap="flat" cmpd="sng" w="9525">
            <a:solidFill>
              <a:srgbClr val="595959"/>
            </a:solidFill>
            <a:prstDash val="solid"/>
            <a:round/>
            <a:headEnd len="sm" w="sm" type="none"/>
            <a:tailEnd len="med" w="med" type="triangle"/>
          </a:ln>
        </p:spPr>
      </p:cxnSp>
      <p:cxnSp>
        <p:nvCxnSpPr>
          <p:cNvPr id="2184" name="Google Shape;2184;p14"/>
          <p:cNvCxnSpPr>
            <a:stCxn id="2132" idx="6"/>
            <a:endCxn id="2136" idx="2"/>
          </p:cNvCxnSpPr>
          <p:nvPr/>
        </p:nvCxnSpPr>
        <p:spPr>
          <a:xfrm>
            <a:off x="5384642" y="3441852"/>
            <a:ext cx="555900" cy="811200"/>
          </a:xfrm>
          <a:prstGeom prst="straightConnector1">
            <a:avLst/>
          </a:prstGeom>
          <a:noFill/>
          <a:ln cap="flat" cmpd="sng" w="9525">
            <a:solidFill>
              <a:srgbClr val="595959"/>
            </a:solidFill>
            <a:prstDash val="solid"/>
            <a:round/>
            <a:headEnd len="sm" w="sm" type="none"/>
            <a:tailEnd len="med" w="med" type="triangle"/>
          </a:ln>
        </p:spPr>
      </p:cxnSp>
      <p:cxnSp>
        <p:nvCxnSpPr>
          <p:cNvPr id="2185" name="Google Shape;2185;p14"/>
          <p:cNvCxnSpPr>
            <a:endCxn id="2130" idx="2"/>
          </p:cNvCxnSpPr>
          <p:nvPr/>
        </p:nvCxnSpPr>
        <p:spPr>
          <a:xfrm flipH="1" rot="10800000">
            <a:off x="5384529" y="2425050"/>
            <a:ext cx="555900" cy="1851600"/>
          </a:xfrm>
          <a:prstGeom prst="straightConnector1">
            <a:avLst/>
          </a:prstGeom>
          <a:noFill/>
          <a:ln cap="flat" cmpd="sng" w="9525">
            <a:solidFill>
              <a:srgbClr val="595959"/>
            </a:solidFill>
            <a:prstDash val="solid"/>
            <a:round/>
            <a:headEnd len="sm" w="sm" type="none"/>
            <a:tailEnd len="med" w="med" type="triangle"/>
          </a:ln>
        </p:spPr>
      </p:cxnSp>
      <p:cxnSp>
        <p:nvCxnSpPr>
          <p:cNvPr id="2186" name="Google Shape;2186;p14"/>
          <p:cNvCxnSpPr>
            <a:stCxn id="2133" idx="6"/>
            <a:endCxn id="2134" idx="2"/>
          </p:cNvCxnSpPr>
          <p:nvPr/>
        </p:nvCxnSpPr>
        <p:spPr>
          <a:xfrm flipH="1" rot="10800000">
            <a:off x="5380442" y="2957786"/>
            <a:ext cx="560100" cy="1295400"/>
          </a:xfrm>
          <a:prstGeom prst="straightConnector1">
            <a:avLst/>
          </a:prstGeom>
          <a:noFill/>
          <a:ln cap="flat" cmpd="sng" w="9525">
            <a:solidFill>
              <a:srgbClr val="595959"/>
            </a:solidFill>
            <a:prstDash val="solid"/>
            <a:round/>
            <a:headEnd len="sm" w="sm" type="none"/>
            <a:tailEnd len="med" w="med" type="triangle"/>
          </a:ln>
        </p:spPr>
      </p:cxnSp>
      <p:cxnSp>
        <p:nvCxnSpPr>
          <p:cNvPr id="2187" name="Google Shape;2187;p14"/>
          <p:cNvCxnSpPr>
            <a:stCxn id="2133" idx="6"/>
            <a:endCxn id="2135" idx="2"/>
          </p:cNvCxnSpPr>
          <p:nvPr/>
        </p:nvCxnSpPr>
        <p:spPr>
          <a:xfrm flipH="1" rot="10800000">
            <a:off x="5380442" y="3459686"/>
            <a:ext cx="560100" cy="793500"/>
          </a:xfrm>
          <a:prstGeom prst="straightConnector1">
            <a:avLst/>
          </a:prstGeom>
          <a:noFill/>
          <a:ln cap="flat" cmpd="sng" w="9525">
            <a:solidFill>
              <a:srgbClr val="595959"/>
            </a:solidFill>
            <a:prstDash val="solid"/>
            <a:round/>
            <a:headEnd len="sm" w="sm" type="none"/>
            <a:tailEnd len="med" w="med" type="triangle"/>
          </a:ln>
        </p:spPr>
      </p:cxnSp>
      <p:cxnSp>
        <p:nvCxnSpPr>
          <p:cNvPr id="2188" name="Google Shape;2188;p14"/>
          <p:cNvCxnSpPr>
            <a:stCxn id="2133" idx="6"/>
            <a:endCxn id="2136" idx="2"/>
          </p:cNvCxnSpPr>
          <p:nvPr/>
        </p:nvCxnSpPr>
        <p:spPr>
          <a:xfrm>
            <a:off x="5380442" y="4253186"/>
            <a:ext cx="560100" cy="0"/>
          </a:xfrm>
          <a:prstGeom prst="straightConnector1">
            <a:avLst/>
          </a:prstGeom>
          <a:noFill/>
          <a:ln cap="flat" cmpd="sng" w="9525">
            <a:solidFill>
              <a:srgbClr val="595959"/>
            </a:solidFill>
            <a:prstDash val="solid"/>
            <a:round/>
            <a:headEnd len="sm" w="sm" type="none"/>
            <a:tailEnd len="med" w="med" type="triangle"/>
          </a:ln>
        </p:spPr>
      </p:cxnSp>
      <p:cxnSp>
        <p:nvCxnSpPr>
          <p:cNvPr id="2189" name="Google Shape;2189;p14"/>
          <p:cNvCxnSpPr/>
          <p:nvPr/>
        </p:nvCxnSpPr>
        <p:spPr>
          <a:xfrm>
            <a:off x="6380020" y="2413416"/>
            <a:ext cx="555900" cy="0"/>
          </a:xfrm>
          <a:prstGeom prst="straightConnector1">
            <a:avLst/>
          </a:prstGeom>
          <a:noFill/>
          <a:ln cap="flat" cmpd="sng" w="9525">
            <a:solidFill>
              <a:srgbClr val="595959"/>
            </a:solidFill>
            <a:prstDash val="solid"/>
            <a:round/>
            <a:headEnd len="sm" w="sm" type="none"/>
            <a:tailEnd len="med" w="med" type="triangle"/>
          </a:ln>
        </p:spPr>
      </p:cxnSp>
      <p:cxnSp>
        <p:nvCxnSpPr>
          <p:cNvPr id="2190" name="Google Shape;2190;p14"/>
          <p:cNvCxnSpPr/>
          <p:nvPr/>
        </p:nvCxnSpPr>
        <p:spPr>
          <a:xfrm>
            <a:off x="6380020" y="2413416"/>
            <a:ext cx="555900" cy="532500"/>
          </a:xfrm>
          <a:prstGeom prst="straightConnector1">
            <a:avLst/>
          </a:prstGeom>
          <a:noFill/>
          <a:ln cap="flat" cmpd="sng" w="9525">
            <a:solidFill>
              <a:srgbClr val="595959"/>
            </a:solidFill>
            <a:prstDash val="solid"/>
            <a:round/>
            <a:headEnd len="sm" w="sm" type="none"/>
            <a:tailEnd len="med" w="med" type="triangle"/>
          </a:ln>
        </p:spPr>
      </p:cxnSp>
      <p:cxnSp>
        <p:nvCxnSpPr>
          <p:cNvPr id="2191" name="Google Shape;2191;p14"/>
          <p:cNvCxnSpPr/>
          <p:nvPr/>
        </p:nvCxnSpPr>
        <p:spPr>
          <a:xfrm>
            <a:off x="6380020" y="2413416"/>
            <a:ext cx="555900" cy="1034400"/>
          </a:xfrm>
          <a:prstGeom prst="straightConnector1">
            <a:avLst/>
          </a:prstGeom>
          <a:noFill/>
          <a:ln cap="flat" cmpd="sng" w="9525">
            <a:solidFill>
              <a:srgbClr val="595959"/>
            </a:solidFill>
            <a:prstDash val="solid"/>
            <a:round/>
            <a:headEnd len="sm" w="sm" type="none"/>
            <a:tailEnd len="med" w="med" type="triangle"/>
          </a:ln>
        </p:spPr>
      </p:cxnSp>
      <p:cxnSp>
        <p:nvCxnSpPr>
          <p:cNvPr id="2192" name="Google Shape;2192;p14"/>
          <p:cNvCxnSpPr/>
          <p:nvPr/>
        </p:nvCxnSpPr>
        <p:spPr>
          <a:xfrm>
            <a:off x="6380020" y="2413416"/>
            <a:ext cx="555900" cy="1827900"/>
          </a:xfrm>
          <a:prstGeom prst="straightConnector1">
            <a:avLst/>
          </a:prstGeom>
          <a:noFill/>
          <a:ln cap="flat" cmpd="sng" w="9525">
            <a:solidFill>
              <a:srgbClr val="595959"/>
            </a:solidFill>
            <a:prstDash val="solid"/>
            <a:round/>
            <a:headEnd len="sm" w="sm" type="none"/>
            <a:tailEnd len="med" w="med" type="triangle"/>
          </a:ln>
        </p:spPr>
      </p:cxnSp>
      <p:cxnSp>
        <p:nvCxnSpPr>
          <p:cNvPr id="2193" name="Google Shape;2193;p14"/>
          <p:cNvCxnSpPr/>
          <p:nvPr/>
        </p:nvCxnSpPr>
        <p:spPr>
          <a:xfrm flipH="1" rot="10800000">
            <a:off x="6380020" y="2413679"/>
            <a:ext cx="555900" cy="532500"/>
          </a:xfrm>
          <a:prstGeom prst="straightConnector1">
            <a:avLst/>
          </a:prstGeom>
          <a:noFill/>
          <a:ln cap="flat" cmpd="sng" w="9525">
            <a:solidFill>
              <a:srgbClr val="595959"/>
            </a:solidFill>
            <a:prstDash val="solid"/>
            <a:round/>
            <a:headEnd len="sm" w="sm" type="none"/>
            <a:tailEnd len="med" w="med" type="triangle"/>
          </a:ln>
        </p:spPr>
      </p:cxnSp>
      <p:cxnSp>
        <p:nvCxnSpPr>
          <p:cNvPr id="2194" name="Google Shape;2194;p14"/>
          <p:cNvCxnSpPr/>
          <p:nvPr/>
        </p:nvCxnSpPr>
        <p:spPr>
          <a:xfrm>
            <a:off x="6380020" y="2946179"/>
            <a:ext cx="555900" cy="0"/>
          </a:xfrm>
          <a:prstGeom prst="straightConnector1">
            <a:avLst/>
          </a:prstGeom>
          <a:noFill/>
          <a:ln cap="flat" cmpd="sng" w="9525">
            <a:solidFill>
              <a:srgbClr val="595959"/>
            </a:solidFill>
            <a:prstDash val="solid"/>
            <a:round/>
            <a:headEnd len="sm" w="sm" type="none"/>
            <a:tailEnd len="med" w="med" type="triangle"/>
          </a:ln>
        </p:spPr>
      </p:cxnSp>
      <p:cxnSp>
        <p:nvCxnSpPr>
          <p:cNvPr id="2195" name="Google Shape;2195;p14"/>
          <p:cNvCxnSpPr/>
          <p:nvPr/>
        </p:nvCxnSpPr>
        <p:spPr>
          <a:xfrm>
            <a:off x="6380020" y="2946179"/>
            <a:ext cx="555900" cy="501600"/>
          </a:xfrm>
          <a:prstGeom prst="straightConnector1">
            <a:avLst/>
          </a:prstGeom>
          <a:noFill/>
          <a:ln cap="flat" cmpd="sng" w="9525">
            <a:solidFill>
              <a:srgbClr val="595959"/>
            </a:solidFill>
            <a:prstDash val="solid"/>
            <a:round/>
            <a:headEnd len="sm" w="sm" type="none"/>
            <a:tailEnd len="med" w="med" type="triangle"/>
          </a:ln>
        </p:spPr>
      </p:cxnSp>
      <p:cxnSp>
        <p:nvCxnSpPr>
          <p:cNvPr id="2196" name="Google Shape;2196;p14"/>
          <p:cNvCxnSpPr/>
          <p:nvPr/>
        </p:nvCxnSpPr>
        <p:spPr>
          <a:xfrm>
            <a:off x="6380020" y="2946179"/>
            <a:ext cx="555900" cy="1295400"/>
          </a:xfrm>
          <a:prstGeom prst="straightConnector1">
            <a:avLst/>
          </a:prstGeom>
          <a:noFill/>
          <a:ln cap="flat" cmpd="sng" w="9525">
            <a:solidFill>
              <a:srgbClr val="595959"/>
            </a:solidFill>
            <a:prstDash val="solid"/>
            <a:round/>
            <a:headEnd len="sm" w="sm" type="none"/>
            <a:tailEnd len="med" w="med" type="triangle"/>
          </a:ln>
        </p:spPr>
      </p:cxnSp>
      <p:cxnSp>
        <p:nvCxnSpPr>
          <p:cNvPr id="2197" name="Google Shape;2197;p14"/>
          <p:cNvCxnSpPr/>
          <p:nvPr/>
        </p:nvCxnSpPr>
        <p:spPr>
          <a:xfrm flipH="1" rot="10800000">
            <a:off x="6380020" y="2413518"/>
            <a:ext cx="555900" cy="1016700"/>
          </a:xfrm>
          <a:prstGeom prst="straightConnector1">
            <a:avLst/>
          </a:prstGeom>
          <a:noFill/>
          <a:ln cap="flat" cmpd="sng" w="9525">
            <a:solidFill>
              <a:srgbClr val="595959"/>
            </a:solidFill>
            <a:prstDash val="solid"/>
            <a:round/>
            <a:headEnd len="sm" w="sm" type="none"/>
            <a:tailEnd len="med" w="med" type="triangle"/>
          </a:ln>
        </p:spPr>
      </p:cxnSp>
      <p:cxnSp>
        <p:nvCxnSpPr>
          <p:cNvPr id="2198" name="Google Shape;2198;p14"/>
          <p:cNvCxnSpPr/>
          <p:nvPr/>
        </p:nvCxnSpPr>
        <p:spPr>
          <a:xfrm flipH="1" rot="10800000">
            <a:off x="6380020" y="2946018"/>
            <a:ext cx="555900" cy="484200"/>
          </a:xfrm>
          <a:prstGeom prst="straightConnector1">
            <a:avLst/>
          </a:prstGeom>
          <a:noFill/>
          <a:ln cap="flat" cmpd="sng" w="9525">
            <a:solidFill>
              <a:srgbClr val="595959"/>
            </a:solidFill>
            <a:prstDash val="solid"/>
            <a:round/>
            <a:headEnd len="sm" w="sm" type="none"/>
            <a:tailEnd len="med" w="med" type="triangle"/>
          </a:ln>
        </p:spPr>
      </p:cxnSp>
      <p:cxnSp>
        <p:nvCxnSpPr>
          <p:cNvPr id="2199" name="Google Shape;2199;p14"/>
          <p:cNvCxnSpPr/>
          <p:nvPr/>
        </p:nvCxnSpPr>
        <p:spPr>
          <a:xfrm>
            <a:off x="6380020" y="3430218"/>
            <a:ext cx="555900" cy="17400"/>
          </a:xfrm>
          <a:prstGeom prst="straightConnector1">
            <a:avLst/>
          </a:prstGeom>
          <a:noFill/>
          <a:ln cap="flat" cmpd="sng" w="9525">
            <a:solidFill>
              <a:srgbClr val="595959"/>
            </a:solidFill>
            <a:prstDash val="solid"/>
            <a:round/>
            <a:headEnd len="sm" w="sm" type="none"/>
            <a:tailEnd len="med" w="med" type="triangle"/>
          </a:ln>
        </p:spPr>
      </p:cxnSp>
      <p:cxnSp>
        <p:nvCxnSpPr>
          <p:cNvPr id="2200" name="Google Shape;2200;p14"/>
          <p:cNvCxnSpPr/>
          <p:nvPr/>
        </p:nvCxnSpPr>
        <p:spPr>
          <a:xfrm>
            <a:off x="6380020" y="3430218"/>
            <a:ext cx="555900" cy="811500"/>
          </a:xfrm>
          <a:prstGeom prst="straightConnector1">
            <a:avLst/>
          </a:prstGeom>
          <a:noFill/>
          <a:ln cap="flat" cmpd="sng" w="9525">
            <a:solidFill>
              <a:srgbClr val="595959"/>
            </a:solidFill>
            <a:prstDash val="solid"/>
            <a:round/>
            <a:headEnd len="sm" w="sm" type="none"/>
            <a:tailEnd len="med" w="med" type="triangle"/>
          </a:ln>
        </p:spPr>
      </p:cxnSp>
      <p:cxnSp>
        <p:nvCxnSpPr>
          <p:cNvPr id="2201" name="Google Shape;2201;p14"/>
          <p:cNvCxnSpPr/>
          <p:nvPr/>
        </p:nvCxnSpPr>
        <p:spPr>
          <a:xfrm flipH="1" rot="10800000">
            <a:off x="6379946" y="2413203"/>
            <a:ext cx="555900" cy="1851600"/>
          </a:xfrm>
          <a:prstGeom prst="straightConnector1">
            <a:avLst/>
          </a:prstGeom>
          <a:noFill/>
          <a:ln cap="flat" cmpd="sng" w="9525">
            <a:solidFill>
              <a:srgbClr val="595959"/>
            </a:solidFill>
            <a:prstDash val="solid"/>
            <a:round/>
            <a:headEnd len="sm" w="sm" type="none"/>
            <a:tailEnd len="med" w="med" type="triangle"/>
          </a:ln>
        </p:spPr>
      </p:cxnSp>
      <p:cxnSp>
        <p:nvCxnSpPr>
          <p:cNvPr id="2202" name="Google Shape;2202;p14"/>
          <p:cNvCxnSpPr/>
          <p:nvPr/>
        </p:nvCxnSpPr>
        <p:spPr>
          <a:xfrm flipH="1" rot="10800000">
            <a:off x="6380020" y="2946153"/>
            <a:ext cx="555900" cy="1295400"/>
          </a:xfrm>
          <a:prstGeom prst="straightConnector1">
            <a:avLst/>
          </a:prstGeom>
          <a:noFill/>
          <a:ln cap="flat" cmpd="sng" w="9525">
            <a:solidFill>
              <a:srgbClr val="595959"/>
            </a:solidFill>
            <a:prstDash val="solid"/>
            <a:round/>
            <a:headEnd len="sm" w="sm" type="none"/>
            <a:tailEnd len="med" w="med" type="triangle"/>
          </a:ln>
        </p:spPr>
      </p:cxnSp>
      <p:cxnSp>
        <p:nvCxnSpPr>
          <p:cNvPr id="2203" name="Google Shape;2203;p14"/>
          <p:cNvCxnSpPr/>
          <p:nvPr/>
        </p:nvCxnSpPr>
        <p:spPr>
          <a:xfrm flipH="1" rot="10800000">
            <a:off x="6380020" y="3447753"/>
            <a:ext cx="555900" cy="793800"/>
          </a:xfrm>
          <a:prstGeom prst="straightConnector1">
            <a:avLst/>
          </a:prstGeom>
          <a:noFill/>
          <a:ln cap="flat" cmpd="sng" w="9525">
            <a:solidFill>
              <a:srgbClr val="595959"/>
            </a:solidFill>
            <a:prstDash val="solid"/>
            <a:round/>
            <a:headEnd len="sm" w="sm" type="none"/>
            <a:tailEnd len="med" w="med" type="triangle"/>
          </a:ln>
        </p:spPr>
      </p:cxnSp>
      <p:cxnSp>
        <p:nvCxnSpPr>
          <p:cNvPr id="2204" name="Google Shape;2204;p14"/>
          <p:cNvCxnSpPr/>
          <p:nvPr/>
        </p:nvCxnSpPr>
        <p:spPr>
          <a:xfrm>
            <a:off x="6380020" y="4241553"/>
            <a:ext cx="555900" cy="0"/>
          </a:xfrm>
          <a:prstGeom prst="straightConnector1">
            <a:avLst/>
          </a:prstGeom>
          <a:noFill/>
          <a:ln cap="flat" cmpd="sng" w="9525">
            <a:solidFill>
              <a:srgbClr val="595959"/>
            </a:solidFill>
            <a:prstDash val="solid"/>
            <a:round/>
            <a:headEnd len="sm" w="sm" type="none"/>
            <a:tailEnd len="med" w="med" type="triangle"/>
          </a:ln>
        </p:spPr>
      </p:cxnSp>
      <p:sp>
        <p:nvSpPr>
          <p:cNvPr id="2205" name="Google Shape;2205;p14"/>
          <p:cNvSpPr txBox="1"/>
          <p:nvPr/>
        </p:nvSpPr>
        <p:spPr>
          <a:xfrm>
            <a:off x="5116175" y="4497951"/>
            <a:ext cx="1047600" cy="334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lang="fr" sz="900">
                <a:latin typeface="Roboto"/>
                <a:ea typeface="Roboto"/>
                <a:cs typeface="Roboto"/>
                <a:sym typeface="Roboto"/>
              </a:rPr>
              <a:t>Layer</a:t>
            </a:r>
            <a:r>
              <a:rPr i="0" lang="fr" sz="900" u="none" cap="none" strike="noStrike">
                <a:solidFill>
                  <a:srgbClr val="000000"/>
                </a:solidFill>
                <a:latin typeface="Roboto"/>
                <a:ea typeface="Roboto"/>
                <a:cs typeface="Roboto"/>
                <a:sym typeface="Roboto"/>
              </a:rPr>
              <a:t> 2 (1024)</a:t>
            </a:r>
            <a:endParaRPr baseline="30000" i="0" sz="900" u="none" cap="none" strike="noStrike">
              <a:solidFill>
                <a:srgbClr val="000000"/>
              </a:solidFill>
              <a:latin typeface="Roboto"/>
              <a:ea typeface="Roboto"/>
              <a:cs typeface="Roboto"/>
              <a:sym typeface="Roboto"/>
            </a:endParaRPr>
          </a:p>
        </p:txBody>
      </p:sp>
      <p:cxnSp>
        <p:nvCxnSpPr>
          <p:cNvPr id="2206" name="Google Shape;2206;p14"/>
          <p:cNvCxnSpPr/>
          <p:nvPr/>
        </p:nvCxnSpPr>
        <p:spPr>
          <a:xfrm flipH="1">
            <a:off x="6158204" y="3725018"/>
            <a:ext cx="4200" cy="295800"/>
          </a:xfrm>
          <a:prstGeom prst="straightConnector1">
            <a:avLst/>
          </a:prstGeom>
          <a:noFill/>
          <a:ln cap="flat" cmpd="sng" w="28575">
            <a:solidFill>
              <a:srgbClr val="595959"/>
            </a:solidFill>
            <a:prstDash val="dot"/>
            <a:round/>
            <a:headEnd len="sm" w="sm" type="none"/>
            <a:tailEnd len="sm" w="sm" type="none"/>
          </a:ln>
        </p:spPr>
      </p:cxnSp>
      <p:cxnSp>
        <p:nvCxnSpPr>
          <p:cNvPr id="2207" name="Google Shape;2207;p14"/>
          <p:cNvCxnSpPr/>
          <p:nvPr/>
        </p:nvCxnSpPr>
        <p:spPr>
          <a:xfrm flipH="1">
            <a:off x="7153712" y="3725010"/>
            <a:ext cx="4200" cy="295800"/>
          </a:xfrm>
          <a:prstGeom prst="straightConnector1">
            <a:avLst/>
          </a:prstGeom>
          <a:noFill/>
          <a:ln cap="flat" cmpd="sng" w="28575">
            <a:solidFill>
              <a:srgbClr val="595959"/>
            </a:solidFill>
            <a:prstDash val="dot"/>
            <a:round/>
            <a:headEnd len="sm" w="sm" type="none"/>
            <a:tailEnd len="sm" w="sm" type="none"/>
          </a:ln>
        </p:spPr>
      </p:cxnSp>
      <p:sp>
        <p:nvSpPr>
          <p:cNvPr id="2208" name="Google Shape;2208;p14"/>
          <p:cNvSpPr txBox="1"/>
          <p:nvPr/>
        </p:nvSpPr>
        <p:spPr>
          <a:xfrm>
            <a:off x="6875618" y="2251916"/>
            <a:ext cx="560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i="0" lang="fr" sz="800" u="none" cap="none" strike="noStrike">
                <a:solidFill>
                  <a:srgbClr val="000000"/>
                </a:solidFill>
                <a:latin typeface="Roboto"/>
                <a:ea typeface="Roboto"/>
                <a:cs typeface="Roboto"/>
                <a:sym typeface="Roboto"/>
              </a:rPr>
              <a:t>Action 1</a:t>
            </a:r>
            <a:endParaRPr i="0" sz="800" u="none" cap="none" strike="noStrike">
              <a:solidFill>
                <a:srgbClr val="000000"/>
              </a:solidFill>
              <a:latin typeface="Roboto"/>
              <a:ea typeface="Roboto"/>
              <a:cs typeface="Roboto"/>
              <a:sym typeface="Roboto"/>
            </a:endParaRPr>
          </a:p>
        </p:txBody>
      </p:sp>
      <p:sp>
        <p:nvSpPr>
          <p:cNvPr id="2209" name="Google Shape;2209;p14"/>
          <p:cNvSpPr txBox="1"/>
          <p:nvPr/>
        </p:nvSpPr>
        <p:spPr>
          <a:xfrm>
            <a:off x="6875618" y="2779587"/>
            <a:ext cx="560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i="0" lang="fr" sz="800" u="none" cap="none" strike="noStrike">
                <a:solidFill>
                  <a:srgbClr val="000000"/>
                </a:solidFill>
                <a:latin typeface="Roboto"/>
                <a:ea typeface="Roboto"/>
                <a:cs typeface="Roboto"/>
                <a:sym typeface="Roboto"/>
              </a:rPr>
              <a:t>Action 2</a:t>
            </a:r>
            <a:endParaRPr i="0" sz="800" u="none" cap="none" strike="noStrike">
              <a:solidFill>
                <a:srgbClr val="000000"/>
              </a:solidFill>
              <a:latin typeface="Roboto"/>
              <a:ea typeface="Roboto"/>
              <a:cs typeface="Roboto"/>
              <a:sym typeface="Roboto"/>
            </a:endParaRPr>
          </a:p>
        </p:txBody>
      </p:sp>
      <p:sp>
        <p:nvSpPr>
          <p:cNvPr id="2210" name="Google Shape;2210;p14"/>
          <p:cNvSpPr txBox="1"/>
          <p:nvPr/>
        </p:nvSpPr>
        <p:spPr>
          <a:xfrm>
            <a:off x="6875618" y="3275758"/>
            <a:ext cx="560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i="0" lang="fr" sz="800" u="none" cap="none" strike="noStrike">
                <a:solidFill>
                  <a:srgbClr val="000000"/>
                </a:solidFill>
                <a:latin typeface="Roboto"/>
                <a:ea typeface="Roboto"/>
                <a:cs typeface="Roboto"/>
                <a:sym typeface="Roboto"/>
              </a:rPr>
              <a:t>Action 3</a:t>
            </a:r>
            <a:endParaRPr i="0" sz="800" u="none" cap="none" strike="noStrike">
              <a:solidFill>
                <a:srgbClr val="000000"/>
              </a:solidFill>
              <a:latin typeface="Roboto"/>
              <a:ea typeface="Roboto"/>
              <a:cs typeface="Roboto"/>
              <a:sym typeface="Roboto"/>
            </a:endParaRPr>
          </a:p>
        </p:txBody>
      </p:sp>
      <p:sp>
        <p:nvSpPr>
          <p:cNvPr id="2211" name="Google Shape;2211;p14"/>
          <p:cNvSpPr txBox="1"/>
          <p:nvPr/>
        </p:nvSpPr>
        <p:spPr>
          <a:xfrm>
            <a:off x="6875618" y="4087642"/>
            <a:ext cx="560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lang="fr" sz="800">
                <a:latin typeface="Cairo"/>
                <a:ea typeface="Cairo"/>
                <a:cs typeface="Cairo"/>
                <a:sym typeface="Cairo"/>
              </a:rPr>
              <a:t>Action</a:t>
            </a:r>
            <a:r>
              <a:rPr b="0" i="0" lang="fr" sz="800" u="none" cap="none" strike="noStrike">
                <a:solidFill>
                  <a:srgbClr val="000000"/>
                </a:solidFill>
                <a:latin typeface="Cairo"/>
                <a:ea typeface="Cairo"/>
                <a:cs typeface="Cairo"/>
                <a:sym typeface="Cairo"/>
              </a:rPr>
              <a:t> 9</a:t>
            </a:r>
            <a:endParaRPr b="0" i="0" sz="800" u="none" cap="none" strike="noStrike">
              <a:solidFill>
                <a:srgbClr val="000000"/>
              </a:solidFill>
              <a:latin typeface="Cairo"/>
              <a:ea typeface="Cairo"/>
              <a:cs typeface="Cairo"/>
              <a:sym typeface="Cairo"/>
            </a:endParaRPr>
          </a:p>
        </p:txBody>
      </p:sp>
      <p:sp>
        <p:nvSpPr>
          <p:cNvPr id="2212" name="Google Shape;2212;p14"/>
          <p:cNvSpPr/>
          <p:nvPr/>
        </p:nvSpPr>
        <p:spPr>
          <a:xfrm>
            <a:off x="1304805" y="3968198"/>
            <a:ext cx="800400" cy="727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fr" sz="1400" u="none" cap="none" strike="noStrike">
                <a:solidFill>
                  <a:srgbClr val="000000"/>
                </a:solidFill>
                <a:latin typeface="Roboto"/>
                <a:ea typeface="Roboto"/>
                <a:cs typeface="Roboto"/>
                <a:sym typeface="Roboto"/>
              </a:rPr>
              <a:t>Feature</a:t>
            </a:r>
            <a:endParaRPr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i="0" lang="fr" sz="1400" u="none" cap="none" strike="noStrike">
                <a:solidFill>
                  <a:srgbClr val="000000"/>
                </a:solidFill>
                <a:latin typeface="Roboto"/>
                <a:ea typeface="Roboto"/>
                <a:cs typeface="Roboto"/>
                <a:sym typeface="Roboto"/>
              </a:rPr>
              <a:t>Vector</a:t>
            </a:r>
            <a:endParaRPr i="0" sz="1400" u="none" cap="none" strike="noStrike">
              <a:solidFill>
                <a:srgbClr val="000000"/>
              </a:solidFill>
              <a:latin typeface="Roboto"/>
              <a:ea typeface="Roboto"/>
              <a:cs typeface="Roboto"/>
              <a:sym typeface="Roboto"/>
            </a:endParaRPr>
          </a:p>
        </p:txBody>
      </p:sp>
      <p:sp>
        <p:nvSpPr>
          <p:cNvPr id="2213" name="Google Shape;2213;p14"/>
          <p:cNvSpPr/>
          <p:nvPr/>
        </p:nvSpPr>
        <p:spPr>
          <a:xfrm>
            <a:off x="938656" y="1967850"/>
            <a:ext cx="1532700" cy="17724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onsolas"/>
                <a:ea typeface="Consolas"/>
                <a:cs typeface="Consolas"/>
                <a:sym typeface="Consolas"/>
              </a:rPr>
              <a:t>001000000</a:t>
            </a:r>
            <a:endParaRPr b="0" i="0" sz="14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onsolas"/>
                <a:ea typeface="Consolas"/>
                <a:cs typeface="Consolas"/>
                <a:sym typeface="Consolas"/>
              </a:rPr>
              <a:t>000010000</a:t>
            </a:r>
            <a:endParaRPr b="0" i="0" sz="14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chemeClr val="dk1"/>
              </a:buClr>
              <a:buSzPts val="1100"/>
              <a:buFont typeface="Arial"/>
              <a:buNone/>
            </a:pPr>
            <a:r>
              <a:rPr b="0" i="0" lang="fr" sz="1400" u="none" cap="none" strike="noStrike">
                <a:solidFill>
                  <a:schemeClr val="dk1"/>
                </a:solidFill>
                <a:latin typeface="Consolas"/>
                <a:ea typeface="Consolas"/>
                <a:cs typeface="Consolas"/>
                <a:sym typeface="Consolas"/>
              </a:rPr>
              <a:t>100000000</a:t>
            </a:r>
            <a:endParaRPr b="0" i="0" sz="14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chemeClr val="dk1"/>
              </a:buClr>
              <a:buSzPts val="1100"/>
              <a:buFont typeface="Arial"/>
              <a:buNone/>
            </a:pPr>
            <a:r>
              <a:rPr b="0" i="0" lang="fr" sz="1400" u="none" cap="none" strike="noStrike">
                <a:solidFill>
                  <a:schemeClr val="dk1"/>
                </a:solidFill>
                <a:latin typeface="Consolas"/>
                <a:ea typeface="Consolas"/>
                <a:cs typeface="Consolas"/>
                <a:sym typeface="Consolas"/>
              </a:rPr>
              <a:t>000100000</a:t>
            </a:r>
            <a:endParaRPr b="0" i="0" sz="14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chemeClr val="dk1"/>
              </a:buClr>
              <a:buSzPts val="1100"/>
              <a:buFont typeface="Arial"/>
              <a:buNone/>
            </a:pPr>
            <a:r>
              <a:rPr b="0" i="0" lang="fr" sz="1400" u="none" cap="none" strike="noStrike">
                <a:solidFill>
                  <a:schemeClr val="dk1"/>
                </a:solidFill>
                <a:latin typeface="Consolas"/>
                <a:ea typeface="Consolas"/>
                <a:cs typeface="Consolas"/>
                <a:sym typeface="Consolas"/>
              </a:rPr>
              <a:t>000100000</a:t>
            </a:r>
            <a:endParaRPr b="0" i="0" sz="14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chemeClr val="dk1"/>
              </a:buClr>
              <a:buSzPts val="1100"/>
              <a:buFont typeface="Arial"/>
              <a:buNone/>
            </a:pPr>
            <a:r>
              <a:rPr b="0" i="0" lang="fr" sz="1400" u="none" cap="none" strike="noStrike">
                <a:solidFill>
                  <a:schemeClr val="dk1"/>
                </a:solidFill>
                <a:latin typeface="Consolas"/>
                <a:ea typeface="Consolas"/>
                <a:cs typeface="Consolas"/>
                <a:sym typeface="Consolas"/>
              </a:rPr>
              <a:t>000000100</a:t>
            </a:r>
            <a:endParaRPr b="0" i="0" sz="1400" u="none" cap="none" strike="noStrike">
              <a:solidFill>
                <a:srgbClr val="000000"/>
              </a:solidFill>
              <a:latin typeface="Consolas"/>
              <a:ea typeface="Consolas"/>
              <a:cs typeface="Consolas"/>
              <a:sym typeface="Consolas"/>
            </a:endParaRPr>
          </a:p>
        </p:txBody>
      </p:sp>
      <p:sp>
        <p:nvSpPr>
          <p:cNvPr id="2214" name="Google Shape;2214;p14"/>
          <p:cNvSpPr/>
          <p:nvPr/>
        </p:nvSpPr>
        <p:spPr>
          <a:xfrm>
            <a:off x="2586675" y="2038601"/>
            <a:ext cx="403500" cy="2657400"/>
          </a:xfrm>
          <a:prstGeom prst="rightBrace">
            <a:avLst>
              <a:gd fmla="val 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14"/>
          <p:cNvSpPr txBox="1"/>
          <p:nvPr/>
        </p:nvSpPr>
        <p:spPr>
          <a:xfrm>
            <a:off x="2990175" y="4497950"/>
            <a:ext cx="999900" cy="342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i="0" lang="fr" sz="900" u="none" cap="none" strike="noStrike">
                <a:solidFill>
                  <a:srgbClr val="000000"/>
                </a:solidFill>
                <a:latin typeface="Roboto"/>
                <a:ea typeface="Roboto"/>
                <a:cs typeface="Roboto"/>
                <a:sym typeface="Roboto"/>
              </a:rPr>
              <a:t>X (81+25088)</a:t>
            </a:r>
            <a:endParaRPr baseline="30000" i="0" sz="900" u="none" cap="none" strike="noStrike">
              <a:solidFill>
                <a:srgbClr val="000000"/>
              </a:solidFill>
              <a:latin typeface="Roboto"/>
              <a:ea typeface="Roboto"/>
              <a:cs typeface="Roboto"/>
              <a:sym typeface="Roboto"/>
            </a:endParaRPr>
          </a:p>
        </p:txBody>
      </p:sp>
      <p:sp>
        <p:nvSpPr>
          <p:cNvPr id="2216" name="Google Shape;2216;p14"/>
          <p:cNvSpPr txBox="1"/>
          <p:nvPr/>
        </p:nvSpPr>
        <p:spPr>
          <a:xfrm>
            <a:off x="3073820" y="3200502"/>
            <a:ext cx="324900" cy="333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fr" sz="1200" u="none" cap="none" strike="noStrike">
                <a:solidFill>
                  <a:srgbClr val="000000"/>
                </a:solidFill>
                <a:latin typeface="Consolas"/>
                <a:ea typeface="Consolas"/>
                <a:cs typeface="Consolas"/>
                <a:sym typeface="Consolas"/>
              </a:rPr>
              <a:t>X</a:t>
            </a:r>
            <a:endParaRPr b="1" i="0" sz="1200" u="none" cap="none" strike="noStrike">
              <a:solidFill>
                <a:srgbClr val="000000"/>
              </a:solidFill>
              <a:latin typeface="Consolas"/>
              <a:ea typeface="Consolas"/>
              <a:cs typeface="Consolas"/>
              <a:sym typeface="Consolas"/>
            </a:endParaRPr>
          </a:p>
        </p:txBody>
      </p:sp>
      <p:sp>
        <p:nvSpPr>
          <p:cNvPr id="2217" name="Google Shape;2217;p14"/>
          <p:cNvSpPr txBox="1"/>
          <p:nvPr/>
        </p:nvSpPr>
        <p:spPr>
          <a:xfrm>
            <a:off x="0" y="2038600"/>
            <a:ext cx="916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fr" sz="1000" u="none" cap="none" strike="noStrike">
                <a:solidFill>
                  <a:schemeClr val="accent1"/>
                </a:solidFill>
                <a:latin typeface="Roboto"/>
                <a:ea typeface="Roboto"/>
                <a:cs typeface="Roboto"/>
                <a:sym typeface="Roboto"/>
              </a:rPr>
              <a:t>Histor</a:t>
            </a:r>
            <a:r>
              <a:rPr b="1" lang="fr" sz="1000">
                <a:solidFill>
                  <a:schemeClr val="accent1"/>
                </a:solidFill>
                <a:latin typeface="Roboto"/>
                <a:ea typeface="Roboto"/>
                <a:cs typeface="Roboto"/>
                <a:sym typeface="Roboto"/>
              </a:rPr>
              <a:t>y</a:t>
            </a:r>
            <a:r>
              <a:rPr b="1" i="0" lang="fr" sz="1000" u="none" cap="none" strike="noStrike">
                <a:solidFill>
                  <a:schemeClr val="accent1"/>
                </a:solidFill>
                <a:latin typeface="Roboto"/>
                <a:ea typeface="Roboto"/>
                <a:cs typeface="Roboto"/>
                <a:sym typeface="Roboto"/>
              </a:rPr>
              <a:t> </a:t>
            </a:r>
            <a:r>
              <a:rPr b="1" lang="fr" sz="1000">
                <a:solidFill>
                  <a:schemeClr val="accent1"/>
                </a:solidFill>
                <a:latin typeface="Roboto"/>
                <a:ea typeface="Roboto"/>
                <a:cs typeface="Roboto"/>
                <a:sym typeface="Roboto"/>
              </a:rPr>
              <a:t>of</a:t>
            </a:r>
            <a:r>
              <a:rPr b="1" i="0" lang="fr" sz="1000" u="none" cap="none" strike="noStrike">
                <a:solidFill>
                  <a:schemeClr val="accent1"/>
                </a:solidFill>
                <a:latin typeface="Roboto"/>
                <a:ea typeface="Roboto"/>
                <a:cs typeface="Roboto"/>
                <a:sym typeface="Roboto"/>
              </a:rPr>
              <a:t> 9 previous actions </a:t>
            </a:r>
            <a:r>
              <a:rPr b="1" lang="fr" sz="1000">
                <a:solidFill>
                  <a:schemeClr val="accent1"/>
                </a:solidFill>
                <a:latin typeface="Roboto"/>
                <a:ea typeface="Roboto"/>
                <a:cs typeface="Roboto"/>
                <a:sym typeface="Roboto"/>
              </a:rPr>
              <a:t>in</a:t>
            </a:r>
            <a:r>
              <a:rPr b="1" i="0" lang="fr" sz="1000" u="none" cap="none" strike="noStrike">
                <a:solidFill>
                  <a:schemeClr val="accent1"/>
                </a:solidFill>
                <a:latin typeface="Roboto"/>
                <a:ea typeface="Roboto"/>
                <a:cs typeface="Roboto"/>
                <a:sym typeface="Roboto"/>
              </a:rPr>
              <a:t> one-hot</a:t>
            </a:r>
            <a:endParaRPr b="1" i="0" sz="1000" u="none" cap="none" strike="noStrike">
              <a:solidFill>
                <a:schemeClr val="accent1"/>
              </a:solidFill>
              <a:latin typeface="Roboto"/>
              <a:ea typeface="Roboto"/>
              <a:cs typeface="Roboto"/>
              <a:sym typeface="Roboto"/>
            </a:endParaRPr>
          </a:p>
        </p:txBody>
      </p:sp>
      <p:sp>
        <p:nvSpPr>
          <p:cNvPr descr="Timeline background shape" id="2218" name="Google Shape;2218;p14"/>
          <p:cNvSpPr/>
          <p:nvPr/>
        </p:nvSpPr>
        <p:spPr>
          <a:xfrm>
            <a:off x="2734950" y="1011675"/>
            <a:ext cx="800400" cy="153000"/>
          </a:xfrm>
          <a:prstGeom prst="homePlate">
            <a:avLst>
              <a:gd fmla="val 50000" name="adj"/>
            </a:avLst>
          </a:prstGeom>
          <a:solidFill>
            <a:srgbClr val="FFFFFF">
              <a:alpha val="37254"/>
            </a:srgbClr>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9" name="Google Shape;2219;p14"/>
          <p:cNvPicPr preferRelativeResize="0"/>
          <p:nvPr/>
        </p:nvPicPr>
        <p:blipFill rotWithShape="1">
          <a:blip r:embed="rId3">
            <a:alphaModFix/>
          </a:blip>
          <a:srcRect b="0" l="0" r="0" t="0"/>
          <a:stretch/>
        </p:blipFill>
        <p:spPr>
          <a:xfrm>
            <a:off x="3621800" y="453101"/>
            <a:ext cx="1187300" cy="1270150"/>
          </a:xfrm>
          <a:prstGeom prst="rect">
            <a:avLst/>
          </a:prstGeom>
          <a:noFill/>
          <a:ln>
            <a:noFill/>
          </a:ln>
        </p:spPr>
      </p:pic>
      <p:sp>
        <p:nvSpPr>
          <p:cNvPr descr="Timeline background shape" id="2220" name="Google Shape;2220;p14"/>
          <p:cNvSpPr/>
          <p:nvPr/>
        </p:nvSpPr>
        <p:spPr>
          <a:xfrm>
            <a:off x="4881650" y="1011675"/>
            <a:ext cx="873900" cy="153000"/>
          </a:xfrm>
          <a:prstGeom prst="homePlate">
            <a:avLst>
              <a:gd fmla="val 50000" name="adj"/>
            </a:avLst>
          </a:prstGeom>
          <a:solidFill>
            <a:srgbClr val="FFFFFF">
              <a:alpha val="37254"/>
            </a:srgbClr>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14"/>
          <p:cNvSpPr txBox="1"/>
          <p:nvPr/>
        </p:nvSpPr>
        <p:spPr>
          <a:xfrm>
            <a:off x="5824550" y="1940900"/>
            <a:ext cx="24765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fr" sz="800">
                <a:latin typeface="Roboto"/>
                <a:ea typeface="Roboto"/>
                <a:cs typeface="Roboto"/>
                <a:sym typeface="Roboto"/>
              </a:rPr>
              <a:t>Convolutional Neural Network with frozen weights</a:t>
            </a:r>
            <a:endParaRPr b="1" i="0" sz="800" u="none" cap="none" strike="noStrike">
              <a:solidFill>
                <a:srgbClr val="000000"/>
              </a:solidFill>
              <a:latin typeface="Roboto"/>
              <a:ea typeface="Roboto"/>
              <a:cs typeface="Roboto"/>
              <a:sym typeface="Roboto"/>
            </a:endParaRPr>
          </a:p>
        </p:txBody>
      </p:sp>
      <p:sp>
        <p:nvSpPr>
          <p:cNvPr id="2222" name="Google Shape;2222;p14"/>
          <p:cNvSpPr txBox="1"/>
          <p:nvPr/>
        </p:nvSpPr>
        <p:spPr>
          <a:xfrm>
            <a:off x="2600248" y="688575"/>
            <a:ext cx="1069800" cy="323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lang="fr" sz="900">
                <a:solidFill>
                  <a:srgbClr val="FFFFFF"/>
                </a:solidFill>
                <a:latin typeface="Roboto"/>
                <a:ea typeface="Roboto"/>
                <a:cs typeface="Roboto"/>
                <a:sym typeface="Roboto"/>
              </a:rPr>
              <a:t>Resize</a:t>
            </a:r>
            <a:endParaRPr b="1" i="0" sz="900" u="none" cap="none" strike="noStrike">
              <a:solidFill>
                <a:srgbClr val="FFFFFF"/>
              </a:solidFill>
              <a:latin typeface="Roboto"/>
              <a:ea typeface="Roboto"/>
              <a:cs typeface="Roboto"/>
              <a:sym typeface="Roboto"/>
            </a:endParaRPr>
          </a:p>
        </p:txBody>
      </p:sp>
      <p:sp>
        <p:nvSpPr>
          <p:cNvPr id="2223" name="Google Shape;2223;p14"/>
          <p:cNvSpPr txBox="1"/>
          <p:nvPr/>
        </p:nvSpPr>
        <p:spPr>
          <a:xfrm>
            <a:off x="4809098" y="574775"/>
            <a:ext cx="10698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b="1" lang="fr" sz="900">
                <a:solidFill>
                  <a:srgbClr val="FFFFFF"/>
                </a:solidFill>
                <a:latin typeface="Roboto"/>
                <a:ea typeface="Roboto"/>
                <a:cs typeface="Roboto"/>
                <a:sym typeface="Roboto"/>
              </a:rPr>
              <a:t>Features Extraction</a:t>
            </a:r>
            <a:endParaRPr b="1" i="0" sz="900" u="none" cap="none" strike="noStrike">
              <a:solidFill>
                <a:srgbClr val="FFFFFF"/>
              </a:solidFill>
              <a:latin typeface="Roboto"/>
              <a:ea typeface="Roboto"/>
              <a:cs typeface="Roboto"/>
              <a:sym typeface="Roboto"/>
            </a:endParaRPr>
          </a:p>
        </p:txBody>
      </p:sp>
      <p:sp>
        <p:nvSpPr>
          <p:cNvPr id="2224" name="Google Shape;2224;p14"/>
          <p:cNvSpPr/>
          <p:nvPr/>
        </p:nvSpPr>
        <p:spPr>
          <a:xfrm>
            <a:off x="7438300" y="2334300"/>
            <a:ext cx="211200" cy="2061000"/>
          </a:xfrm>
          <a:prstGeom prst="rightBrace">
            <a:avLst>
              <a:gd fmla="val 47864" name="adj1"/>
              <a:gd fmla="val 4925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14"/>
          <p:cNvSpPr txBox="1"/>
          <p:nvPr/>
        </p:nvSpPr>
        <p:spPr>
          <a:xfrm>
            <a:off x="7580550" y="3189300"/>
            <a:ext cx="14382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900"/>
              <a:buFont typeface="Arial"/>
              <a:buNone/>
            </a:pPr>
            <a:r>
              <a:rPr i="0" lang="fr" sz="900" u="none" cap="none" strike="noStrike">
                <a:solidFill>
                  <a:srgbClr val="000000"/>
                </a:solidFill>
                <a:latin typeface="Roboto"/>
                <a:ea typeface="Roboto"/>
                <a:cs typeface="Roboto"/>
                <a:sym typeface="Roboto"/>
              </a:rPr>
              <a:t>Max ( </a:t>
            </a:r>
            <a:r>
              <a:rPr lang="fr" sz="900">
                <a:latin typeface="Roboto"/>
                <a:ea typeface="Roboto"/>
                <a:cs typeface="Roboto"/>
                <a:sym typeface="Roboto"/>
              </a:rPr>
              <a:t>output</a:t>
            </a:r>
            <a:r>
              <a:rPr i="0" lang="fr" sz="900" u="none" cap="none" strike="noStrike">
                <a:solidFill>
                  <a:srgbClr val="000000"/>
                </a:solidFill>
                <a:latin typeface="Roboto"/>
                <a:ea typeface="Roboto"/>
                <a:cs typeface="Roboto"/>
                <a:sym typeface="Roboto"/>
              </a:rPr>
              <a:t> ) = </a:t>
            </a:r>
            <a:r>
              <a:rPr i="0" lang="fr" sz="900" u="none" cap="none" strike="noStrike">
                <a:solidFill>
                  <a:srgbClr val="000000"/>
                </a:solidFill>
                <a:latin typeface="Roboto"/>
                <a:ea typeface="Roboto"/>
                <a:cs typeface="Roboto"/>
                <a:sym typeface="Roboto"/>
                <a:extLst>
                  <a:ext uri="http://customooxmlschemas.google.com/">
                    <go:slidesCustomData xmlns:go="http://customooxmlschemas.google.com/" textRoundtripDataId="0"/>
                  </a:ext>
                </a:extLst>
              </a:rPr>
              <a:t>chose</a:t>
            </a:r>
            <a:r>
              <a:rPr lang="fr" sz="900">
                <a:latin typeface="Roboto"/>
                <a:ea typeface="Roboto"/>
                <a:cs typeface="Roboto"/>
                <a:sym typeface="Roboto"/>
                <a:extLst>
                  <a:ext uri="http://customooxmlschemas.google.com/">
                    <go:slidesCustomData xmlns:go="http://customooxmlschemas.google.com/" textRoundtripDataId="1"/>
                  </a:ext>
                </a:extLst>
              </a:rPr>
              <a:t>n</a:t>
            </a:r>
            <a:r>
              <a:rPr i="0" lang="fr" sz="900" u="none" cap="none" strike="noStrike">
                <a:solidFill>
                  <a:srgbClr val="000000"/>
                </a:solidFill>
                <a:latin typeface="Roboto"/>
                <a:ea typeface="Roboto"/>
                <a:cs typeface="Roboto"/>
                <a:sym typeface="Roboto"/>
                <a:extLst>
                  <a:ext uri="http://customooxmlschemas.google.com/">
                    <go:slidesCustomData xmlns:go="http://customooxmlschemas.google.com/" textRoundtripDataId="2"/>
                  </a:ext>
                </a:extLst>
              </a:rPr>
              <a:t> </a:t>
            </a:r>
            <a:r>
              <a:rPr i="0" lang="fr" sz="900" u="none" cap="none" strike="noStrike">
                <a:solidFill>
                  <a:srgbClr val="000000"/>
                </a:solidFill>
                <a:latin typeface="Roboto"/>
                <a:ea typeface="Roboto"/>
                <a:cs typeface="Roboto"/>
                <a:sym typeface="Roboto"/>
              </a:rPr>
              <a:t>action</a:t>
            </a:r>
            <a:endParaRPr i="0" sz="900" u="none" cap="none" strike="noStrike">
              <a:solidFill>
                <a:srgbClr val="000000"/>
              </a:solidFill>
              <a:latin typeface="Roboto"/>
              <a:ea typeface="Roboto"/>
              <a:cs typeface="Roboto"/>
              <a:sym typeface="Roboto"/>
            </a:endParaRPr>
          </a:p>
        </p:txBody>
      </p:sp>
      <p:sp>
        <p:nvSpPr>
          <p:cNvPr id="2226" name="Google Shape;2226;p14"/>
          <p:cNvSpPr txBox="1"/>
          <p:nvPr/>
        </p:nvSpPr>
        <p:spPr>
          <a:xfrm>
            <a:off x="7680425" y="3688150"/>
            <a:ext cx="1262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lang="fr" sz="900">
                <a:latin typeface="Roboto"/>
                <a:ea typeface="Roboto"/>
                <a:cs typeface="Roboto"/>
                <a:sym typeface="Roboto"/>
              </a:rPr>
              <a:t>The  </a:t>
            </a:r>
            <a:r>
              <a:rPr lang="fr" sz="900">
                <a:latin typeface="Roboto"/>
                <a:ea typeface="Roboto"/>
                <a:cs typeface="Roboto"/>
                <a:sym typeface="Roboto"/>
              </a:rPr>
              <a:t>collected</a:t>
            </a:r>
            <a:r>
              <a:rPr lang="fr" sz="900">
                <a:latin typeface="Roboto"/>
                <a:ea typeface="Roboto"/>
                <a:cs typeface="Roboto"/>
                <a:sym typeface="Roboto"/>
              </a:rPr>
              <a:t>  rewards  are backpropagated through the network.</a:t>
            </a:r>
            <a:endParaRPr i="0" sz="900" u="none" cap="none" strike="noStrike">
              <a:solidFill>
                <a:srgbClr val="000000"/>
              </a:solidFill>
              <a:latin typeface="Roboto"/>
              <a:ea typeface="Roboto"/>
              <a:cs typeface="Roboto"/>
              <a:sym typeface="Roboto"/>
            </a:endParaRPr>
          </a:p>
        </p:txBody>
      </p:sp>
      <p:sp>
        <p:nvSpPr>
          <p:cNvPr id="2227" name="Google Shape;2227;p14"/>
          <p:cNvSpPr txBox="1"/>
          <p:nvPr/>
        </p:nvSpPr>
        <p:spPr>
          <a:xfrm>
            <a:off x="8387950" y="4743300"/>
            <a:ext cx="7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9</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15"/>
          <p:cNvSpPr/>
          <p:nvPr/>
        </p:nvSpPr>
        <p:spPr>
          <a:xfrm>
            <a:off x="2018125" y="946625"/>
            <a:ext cx="4662000" cy="3336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3" name="Google Shape;2233;p15"/>
          <p:cNvPicPr preferRelativeResize="0"/>
          <p:nvPr/>
        </p:nvPicPr>
        <p:blipFill rotWithShape="1">
          <a:blip r:embed="rId3">
            <a:alphaModFix/>
          </a:blip>
          <a:srcRect b="0" l="0" r="0" t="0"/>
          <a:stretch/>
        </p:blipFill>
        <p:spPr>
          <a:xfrm>
            <a:off x="242468" y="304418"/>
            <a:ext cx="1128393" cy="943665"/>
          </a:xfrm>
          <a:prstGeom prst="rect">
            <a:avLst/>
          </a:prstGeom>
          <a:noFill/>
          <a:ln>
            <a:noFill/>
          </a:ln>
          <a:effectLst>
            <a:outerShdw blurRad="342900" rotWithShape="0" algn="bl" dir="3780000" dist="266700">
              <a:srgbClr val="000000">
                <a:alpha val="20392"/>
              </a:srgbClr>
            </a:outerShdw>
          </a:effectLst>
        </p:spPr>
      </p:pic>
      <p:sp>
        <p:nvSpPr>
          <p:cNvPr id="2234" name="Google Shape;2234;p15"/>
          <p:cNvSpPr/>
          <p:nvPr/>
        </p:nvSpPr>
        <p:spPr>
          <a:xfrm>
            <a:off x="5963869" y="1568157"/>
            <a:ext cx="4191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00"/>
              <a:buFont typeface="Arial"/>
              <a:buNone/>
            </a:pPr>
            <a:r>
              <a:rPr b="0" i="0" lang="fr" sz="500" u="none" cap="none" strike="noStrike">
                <a:solidFill>
                  <a:srgbClr val="000000"/>
                </a:solidFill>
                <a:latin typeface="Arial"/>
                <a:ea typeface="Arial"/>
                <a:cs typeface="Arial"/>
                <a:sym typeface="Arial"/>
              </a:rPr>
              <a:t>Feature</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fr" sz="500" u="none" cap="none" strike="noStrike">
                <a:solidFill>
                  <a:srgbClr val="000000"/>
                </a:solidFill>
                <a:latin typeface="Arial"/>
                <a:ea typeface="Arial"/>
                <a:cs typeface="Arial"/>
                <a:sym typeface="Arial"/>
              </a:rPr>
              <a:t>Vector</a:t>
            </a:r>
            <a:endParaRPr b="0" i="0" sz="500" u="none" cap="none" strike="noStrike">
              <a:solidFill>
                <a:srgbClr val="000000"/>
              </a:solidFill>
              <a:latin typeface="Arial"/>
              <a:ea typeface="Arial"/>
              <a:cs typeface="Arial"/>
              <a:sym typeface="Arial"/>
            </a:endParaRPr>
          </a:p>
        </p:txBody>
      </p:sp>
      <p:grpSp>
        <p:nvGrpSpPr>
          <p:cNvPr id="2235" name="Google Shape;2235;p15"/>
          <p:cNvGrpSpPr/>
          <p:nvPr/>
        </p:nvGrpSpPr>
        <p:grpSpPr>
          <a:xfrm>
            <a:off x="4687042" y="1201424"/>
            <a:ext cx="924634" cy="931730"/>
            <a:chOff x="2854300" y="1168125"/>
            <a:chExt cx="2904000" cy="2668950"/>
          </a:xfrm>
        </p:grpSpPr>
        <p:sp>
          <p:nvSpPr>
            <p:cNvPr id="2236" name="Google Shape;2236;p15"/>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15"/>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15"/>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15"/>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15"/>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15"/>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15"/>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15"/>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15"/>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15"/>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15"/>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15"/>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15"/>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15"/>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15"/>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15"/>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15"/>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15"/>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15"/>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15"/>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15"/>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15"/>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15"/>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5"/>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15"/>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15"/>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2" name="Google Shape;2262;p15"/>
          <p:cNvGrpSpPr/>
          <p:nvPr/>
        </p:nvGrpSpPr>
        <p:grpSpPr>
          <a:xfrm>
            <a:off x="4766846" y="1290410"/>
            <a:ext cx="924634" cy="931730"/>
            <a:chOff x="2854300" y="1168125"/>
            <a:chExt cx="2904000" cy="2668950"/>
          </a:xfrm>
        </p:grpSpPr>
        <p:sp>
          <p:nvSpPr>
            <p:cNvPr id="2263" name="Google Shape;2263;p15"/>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15"/>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15"/>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15"/>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15"/>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15"/>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15"/>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15"/>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15"/>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15"/>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15"/>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15"/>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15"/>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15"/>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15"/>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15"/>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15"/>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15"/>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15"/>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15"/>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15"/>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15"/>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15"/>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15"/>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15"/>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15"/>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9" name="Google Shape;2289;p15"/>
          <p:cNvGrpSpPr/>
          <p:nvPr/>
        </p:nvGrpSpPr>
        <p:grpSpPr>
          <a:xfrm>
            <a:off x="4846649" y="1379396"/>
            <a:ext cx="924634" cy="931730"/>
            <a:chOff x="2854300" y="1168125"/>
            <a:chExt cx="2904000" cy="2668950"/>
          </a:xfrm>
        </p:grpSpPr>
        <p:sp>
          <p:nvSpPr>
            <p:cNvPr id="2290" name="Google Shape;2290;p15"/>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15"/>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15"/>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15"/>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5"/>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15"/>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15"/>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15"/>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15"/>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15"/>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15"/>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15"/>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15"/>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15"/>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15"/>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15"/>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15"/>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15"/>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15"/>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15"/>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15"/>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15"/>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15"/>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15"/>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15"/>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15"/>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6" name="Google Shape;2316;p15"/>
          <p:cNvSpPr/>
          <p:nvPr/>
        </p:nvSpPr>
        <p:spPr>
          <a:xfrm>
            <a:off x="3996310" y="2717769"/>
            <a:ext cx="30900" cy="26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15"/>
          <p:cNvSpPr/>
          <p:nvPr/>
        </p:nvSpPr>
        <p:spPr>
          <a:xfrm>
            <a:off x="3996310" y="2820329"/>
            <a:ext cx="30900" cy="26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15"/>
          <p:cNvSpPr/>
          <p:nvPr/>
        </p:nvSpPr>
        <p:spPr>
          <a:xfrm>
            <a:off x="3996310" y="2922890"/>
            <a:ext cx="30900" cy="26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15"/>
          <p:cNvSpPr/>
          <p:nvPr/>
        </p:nvSpPr>
        <p:spPr>
          <a:xfrm>
            <a:off x="3841656" y="2636649"/>
            <a:ext cx="134700" cy="755400"/>
          </a:xfrm>
          <a:prstGeom prst="leftBracket">
            <a:avLst>
              <a:gd fmla="val 8333" name="adj"/>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20" name="Google Shape;2320;p15"/>
          <p:cNvCxnSpPr>
            <a:stCxn id="2321" idx="6"/>
            <a:endCxn id="2322" idx="2"/>
          </p:cNvCxnSpPr>
          <p:nvPr/>
        </p:nvCxnSpPr>
        <p:spPr>
          <a:xfrm>
            <a:off x="4837732" y="2537072"/>
            <a:ext cx="291000" cy="0"/>
          </a:xfrm>
          <a:prstGeom prst="straightConnector1">
            <a:avLst/>
          </a:prstGeom>
          <a:noFill/>
          <a:ln cap="flat" cmpd="sng" w="9525">
            <a:solidFill>
              <a:srgbClr val="595959"/>
            </a:solidFill>
            <a:prstDash val="solid"/>
            <a:round/>
            <a:headEnd len="sm" w="sm" type="none"/>
            <a:tailEnd len="med" w="med" type="triangle"/>
          </a:ln>
        </p:spPr>
      </p:cxnSp>
      <p:sp>
        <p:nvSpPr>
          <p:cNvPr id="2321" name="Google Shape;2321;p15"/>
          <p:cNvSpPr/>
          <p:nvPr/>
        </p:nvSpPr>
        <p:spPr>
          <a:xfrm>
            <a:off x="4607632" y="2419772"/>
            <a:ext cx="230100" cy="2346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323" name="Google Shape;2323;p15"/>
          <p:cNvSpPr/>
          <p:nvPr/>
        </p:nvSpPr>
        <p:spPr>
          <a:xfrm>
            <a:off x="4607632" y="2730851"/>
            <a:ext cx="230100" cy="2346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324" name="Google Shape;2324;p15"/>
          <p:cNvSpPr/>
          <p:nvPr/>
        </p:nvSpPr>
        <p:spPr>
          <a:xfrm>
            <a:off x="4607632" y="3013480"/>
            <a:ext cx="230100" cy="2346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325" name="Google Shape;2325;p15"/>
          <p:cNvSpPr/>
          <p:nvPr/>
        </p:nvSpPr>
        <p:spPr>
          <a:xfrm>
            <a:off x="4607632" y="3487216"/>
            <a:ext cx="227700" cy="2346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22" name="Google Shape;2322;p15"/>
          <p:cNvSpPr/>
          <p:nvPr/>
        </p:nvSpPr>
        <p:spPr>
          <a:xfrm>
            <a:off x="5128810" y="2419772"/>
            <a:ext cx="230100" cy="2346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326" name="Google Shape;2326;p15"/>
          <p:cNvSpPr/>
          <p:nvPr/>
        </p:nvSpPr>
        <p:spPr>
          <a:xfrm>
            <a:off x="5128810" y="2730851"/>
            <a:ext cx="230100" cy="2346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327" name="Google Shape;2327;p15"/>
          <p:cNvSpPr/>
          <p:nvPr/>
        </p:nvSpPr>
        <p:spPr>
          <a:xfrm>
            <a:off x="5128810" y="3023861"/>
            <a:ext cx="230100" cy="2346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328" name="Google Shape;2328;p15"/>
          <p:cNvSpPr/>
          <p:nvPr/>
        </p:nvSpPr>
        <p:spPr>
          <a:xfrm>
            <a:off x="5128810" y="3487216"/>
            <a:ext cx="230100" cy="2346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329" name="Google Shape;2329;p15"/>
          <p:cNvSpPr/>
          <p:nvPr/>
        </p:nvSpPr>
        <p:spPr>
          <a:xfrm>
            <a:off x="5650182" y="2419772"/>
            <a:ext cx="230100" cy="2346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330" name="Google Shape;2330;p15"/>
          <p:cNvSpPr/>
          <p:nvPr/>
        </p:nvSpPr>
        <p:spPr>
          <a:xfrm>
            <a:off x="5650182" y="2716645"/>
            <a:ext cx="230100" cy="2346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331" name="Google Shape;2331;p15"/>
          <p:cNvSpPr/>
          <p:nvPr/>
        </p:nvSpPr>
        <p:spPr>
          <a:xfrm>
            <a:off x="5650178" y="3013528"/>
            <a:ext cx="230100" cy="2346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332" name="Google Shape;2332;p15"/>
          <p:cNvSpPr/>
          <p:nvPr/>
        </p:nvSpPr>
        <p:spPr>
          <a:xfrm>
            <a:off x="5650182" y="3480429"/>
            <a:ext cx="230100" cy="2346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cxnSp>
        <p:nvCxnSpPr>
          <p:cNvPr id="2333" name="Google Shape;2333;p15"/>
          <p:cNvCxnSpPr/>
          <p:nvPr/>
        </p:nvCxnSpPr>
        <p:spPr>
          <a:xfrm flipH="1">
            <a:off x="4721749" y="3296096"/>
            <a:ext cx="2100" cy="172500"/>
          </a:xfrm>
          <a:prstGeom prst="straightConnector1">
            <a:avLst/>
          </a:prstGeom>
          <a:noFill/>
          <a:ln cap="flat" cmpd="sng" w="28575">
            <a:solidFill>
              <a:srgbClr val="595959"/>
            </a:solidFill>
            <a:prstDash val="dot"/>
            <a:round/>
            <a:headEnd len="sm" w="sm" type="none"/>
            <a:tailEnd len="sm" w="sm" type="none"/>
          </a:ln>
        </p:spPr>
      </p:cxnSp>
      <p:sp>
        <p:nvSpPr>
          <p:cNvPr id="2334" name="Google Shape;2334;p15"/>
          <p:cNvSpPr/>
          <p:nvPr/>
        </p:nvSpPr>
        <p:spPr>
          <a:xfrm>
            <a:off x="3996310" y="3025455"/>
            <a:ext cx="30900" cy="26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15"/>
          <p:cNvSpPr/>
          <p:nvPr/>
        </p:nvSpPr>
        <p:spPr>
          <a:xfrm>
            <a:off x="3996310" y="3128016"/>
            <a:ext cx="30900" cy="26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15"/>
          <p:cNvSpPr/>
          <p:nvPr/>
        </p:nvSpPr>
        <p:spPr>
          <a:xfrm>
            <a:off x="3996310" y="3230576"/>
            <a:ext cx="30900" cy="26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15"/>
          <p:cNvSpPr/>
          <p:nvPr/>
        </p:nvSpPr>
        <p:spPr>
          <a:xfrm>
            <a:off x="3996310" y="3307989"/>
            <a:ext cx="30900" cy="26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38" name="Google Shape;2338;p15"/>
          <p:cNvCxnSpPr>
            <a:endCxn id="2321" idx="2"/>
          </p:cNvCxnSpPr>
          <p:nvPr/>
        </p:nvCxnSpPr>
        <p:spPr>
          <a:xfrm flipH="1" rot="10800000">
            <a:off x="4029532" y="2537072"/>
            <a:ext cx="578100" cy="195600"/>
          </a:xfrm>
          <a:prstGeom prst="straightConnector1">
            <a:avLst/>
          </a:prstGeom>
          <a:noFill/>
          <a:ln cap="flat" cmpd="sng" w="9525">
            <a:solidFill>
              <a:srgbClr val="595959"/>
            </a:solidFill>
            <a:prstDash val="solid"/>
            <a:round/>
            <a:headEnd len="sm" w="sm" type="none"/>
            <a:tailEnd len="med" w="med" type="triangle"/>
          </a:ln>
        </p:spPr>
      </p:cxnSp>
      <p:cxnSp>
        <p:nvCxnSpPr>
          <p:cNvPr id="2339" name="Google Shape;2339;p15"/>
          <p:cNvCxnSpPr>
            <a:stCxn id="2316" idx="5"/>
            <a:endCxn id="2323" idx="2"/>
          </p:cNvCxnSpPr>
          <p:nvPr/>
        </p:nvCxnSpPr>
        <p:spPr>
          <a:xfrm>
            <a:off x="4022685" y="2740303"/>
            <a:ext cx="585000" cy="107700"/>
          </a:xfrm>
          <a:prstGeom prst="straightConnector1">
            <a:avLst/>
          </a:prstGeom>
          <a:noFill/>
          <a:ln cap="flat" cmpd="sng" w="9525">
            <a:solidFill>
              <a:srgbClr val="595959"/>
            </a:solidFill>
            <a:prstDash val="solid"/>
            <a:round/>
            <a:headEnd len="sm" w="sm" type="none"/>
            <a:tailEnd len="med" w="med" type="triangle"/>
          </a:ln>
        </p:spPr>
      </p:cxnSp>
      <p:cxnSp>
        <p:nvCxnSpPr>
          <p:cNvPr id="2340" name="Google Shape;2340;p15"/>
          <p:cNvCxnSpPr>
            <a:stCxn id="2316" idx="5"/>
            <a:endCxn id="2324" idx="2"/>
          </p:cNvCxnSpPr>
          <p:nvPr/>
        </p:nvCxnSpPr>
        <p:spPr>
          <a:xfrm>
            <a:off x="4022685" y="2740303"/>
            <a:ext cx="585000" cy="390600"/>
          </a:xfrm>
          <a:prstGeom prst="straightConnector1">
            <a:avLst/>
          </a:prstGeom>
          <a:noFill/>
          <a:ln cap="flat" cmpd="sng" w="9525">
            <a:solidFill>
              <a:srgbClr val="595959"/>
            </a:solidFill>
            <a:prstDash val="solid"/>
            <a:round/>
            <a:headEnd len="sm" w="sm" type="none"/>
            <a:tailEnd len="med" w="med" type="triangle"/>
          </a:ln>
        </p:spPr>
      </p:cxnSp>
      <p:cxnSp>
        <p:nvCxnSpPr>
          <p:cNvPr id="2341" name="Google Shape;2341;p15"/>
          <p:cNvCxnSpPr>
            <a:stCxn id="2316" idx="5"/>
            <a:endCxn id="2325" idx="2"/>
          </p:cNvCxnSpPr>
          <p:nvPr/>
        </p:nvCxnSpPr>
        <p:spPr>
          <a:xfrm>
            <a:off x="4022685" y="2740303"/>
            <a:ext cx="585000" cy="864300"/>
          </a:xfrm>
          <a:prstGeom prst="straightConnector1">
            <a:avLst/>
          </a:prstGeom>
          <a:noFill/>
          <a:ln cap="flat" cmpd="sng" w="9525">
            <a:solidFill>
              <a:srgbClr val="595959"/>
            </a:solidFill>
            <a:prstDash val="solid"/>
            <a:round/>
            <a:headEnd len="sm" w="sm" type="none"/>
            <a:tailEnd len="med" w="med" type="triangle"/>
          </a:ln>
        </p:spPr>
      </p:cxnSp>
      <p:cxnSp>
        <p:nvCxnSpPr>
          <p:cNvPr id="2342" name="Google Shape;2342;p15"/>
          <p:cNvCxnSpPr>
            <a:stCxn id="2317" idx="5"/>
            <a:endCxn id="2321" idx="2"/>
          </p:cNvCxnSpPr>
          <p:nvPr/>
        </p:nvCxnSpPr>
        <p:spPr>
          <a:xfrm flipH="1" rot="10800000">
            <a:off x="4022685" y="2537163"/>
            <a:ext cx="585000" cy="305700"/>
          </a:xfrm>
          <a:prstGeom prst="straightConnector1">
            <a:avLst/>
          </a:prstGeom>
          <a:noFill/>
          <a:ln cap="flat" cmpd="sng" w="9525">
            <a:solidFill>
              <a:srgbClr val="595959"/>
            </a:solidFill>
            <a:prstDash val="solid"/>
            <a:round/>
            <a:headEnd len="sm" w="sm" type="none"/>
            <a:tailEnd len="med" w="med" type="triangle"/>
          </a:ln>
        </p:spPr>
      </p:cxnSp>
      <p:cxnSp>
        <p:nvCxnSpPr>
          <p:cNvPr id="2343" name="Google Shape;2343;p15"/>
          <p:cNvCxnSpPr>
            <a:stCxn id="2317" idx="5"/>
            <a:endCxn id="2324" idx="2"/>
          </p:cNvCxnSpPr>
          <p:nvPr/>
        </p:nvCxnSpPr>
        <p:spPr>
          <a:xfrm>
            <a:off x="4022685" y="2842863"/>
            <a:ext cx="585000" cy="288000"/>
          </a:xfrm>
          <a:prstGeom prst="straightConnector1">
            <a:avLst/>
          </a:prstGeom>
          <a:noFill/>
          <a:ln cap="flat" cmpd="sng" w="9525">
            <a:solidFill>
              <a:srgbClr val="595959"/>
            </a:solidFill>
            <a:prstDash val="solid"/>
            <a:round/>
            <a:headEnd len="sm" w="sm" type="none"/>
            <a:tailEnd len="med" w="med" type="triangle"/>
          </a:ln>
        </p:spPr>
      </p:cxnSp>
      <p:cxnSp>
        <p:nvCxnSpPr>
          <p:cNvPr id="2344" name="Google Shape;2344;p15"/>
          <p:cNvCxnSpPr>
            <a:stCxn id="2317" idx="6"/>
            <a:endCxn id="2323" idx="2"/>
          </p:cNvCxnSpPr>
          <p:nvPr/>
        </p:nvCxnSpPr>
        <p:spPr>
          <a:xfrm>
            <a:off x="4027210" y="2833529"/>
            <a:ext cx="580500" cy="14700"/>
          </a:xfrm>
          <a:prstGeom prst="straightConnector1">
            <a:avLst/>
          </a:prstGeom>
          <a:noFill/>
          <a:ln cap="flat" cmpd="sng" w="9525">
            <a:solidFill>
              <a:srgbClr val="595959"/>
            </a:solidFill>
            <a:prstDash val="solid"/>
            <a:round/>
            <a:headEnd len="sm" w="sm" type="none"/>
            <a:tailEnd len="med" w="med" type="triangle"/>
          </a:ln>
        </p:spPr>
      </p:cxnSp>
      <p:cxnSp>
        <p:nvCxnSpPr>
          <p:cNvPr id="2345" name="Google Shape;2345;p15"/>
          <p:cNvCxnSpPr>
            <a:stCxn id="2317" idx="6"/>
            <a:endCxn id="2325" idx="2"/>
          </p:cNvCxnSpPr>
          <p:nvPr/>
        </p:nvCxnSpPr>
        <p:spPr>
          <a:xfrm>
            <a:off x="4027210" y="2833529"/>
            <a:ext cx="580500" cy="771000"/>
          </a:xfrm>
          <a:prstGeom prst="straightConnector1">
            <a:avLst/>
          </a:prstGeom>
          <a:noFill/>
          <a:ln cap="flat" cmpd="sng" w="9525">
            <a:solidFill>
              <a:srgbClr val="595959"/>
            </a:solidFill>
            <a:prstDash val="solid"/>
            <a:round/>
            <a:headEnd len="sm" w="sm" type="none"/>
            <a:tailEnd len="med" w="med" type="triangle"/>
          </a:ln>
        </p:spPr>
      </p:cxnSp>
      <p:cxnSp>
        <p:nvCxnSpPr>
          <p:cNvPr id="2346" name="Google Shape;2346;p15"/>
          <p:cNvCxnSpPr>
            <a:stCxn id="2318" idx="4"/>
            <a:endCxn id="2321" idx="2"/>
          </p:cNvCxnSpPr>
          <p:nvPr/>
        </p:nvCxnSpPr>
        <p:spPr>
          <a:xfrm flipH="1" rot="10800000">
            <a:off x="4011760" y="2537090"/>
            <a:ext cx="595800" cy="412200"/>
          </a:xfrm>
          <a:prstGeom prst="straightConnector1">
            <a:avLst/>
          </a:prstGeom>
          <a:noFill/>
          <a:ln cap="flat" cmpd="sng" w="9525">
            <a:solidFill>
              <a:srgbClr val="595959"/>
            </a:solidFill>
            <a:prstDash val="solid"/>
            <a:round/>
            <a:headEnd len="sm" w="sm" type="none"/>
            <a:tailEnd len="med" w="med" type="triangle"/>
          </a:ln>
        </p:spPr>
      </p:cxnSp>
      <p:cxnSp>
        <p:nvCxnSpPr>
          <p:cNvPr id="2347" name="Google Shape;2347;p15"/>
          <p:cNvCxnSpPr>
            <a:stCxn id="2318" idx="6"/>
            <a:endCxn id="2323" idx="2"/>
          </p:cNvCxnSpPr>
          <p:nvPr/>
        </p:nvCxnSpPr>
        <p:spPr>
          <a:xfrm flipH="1" rot="10800000">
            <a:off x="4027210" y="2848190"/>
            <a:ext cx="580500" cy="87900"/>
          </a:xfrm>
          <a:prstGeom prst="straightConnector1">
            <a:avLst/>
          </a:prstGeom>
          <a:noFill/>
          <a:ln cap="flat" cmpd="sng" w="9525">
            <a:solidFill>
              <a:srgbClr val="595959"/>
            </a:solidFill>
            <a:prstDash val="solid"/>
            <a:round/>
            <a:headEnd len="sm" w="sm" type="none"/>
            <a:tailEnd len="med" w="med" type="triangle"/>
          </a:ln>
        </p:spPr>
      </p:cxnSp>
      <p:cxnSp>
        <p:nvCxnSpPr>
          <p:cNvPr id="2348" name="Google Shape;2348;p15"/>
          <p:cNvCxnSpPr>
            <a:stCxn id="2318" idx="6"/>
            <a:endCxn id="2324" idx="2"/>
          </p:cNvCxnSpPr>
          <p:nvPr/>
        </p:nvCxnSpPr>
        <p:spPr>
          <a:xfrm>
            <a:off x="4027210" y="2936090"/>
            <a:ext cx="580500" cy="194700"/>
          </a:xfrm>
          <a:prstGeom prst="straightConnector1">
            <a:avLst/>
          </a:prstGeom>
          <a:noFill/>
          <a:ln cap="flat" cmpd="sng" w="9525">
            <a:solidFill>
              <a:srgbClr val="595959"/>
            </a:solidFill>
            <a:prstDash val="solid"/>
            <a:round/>
            <a:headEnd len="sm" w="sm" type="none"/>
            <a:tailEnd len="med" w="med" type="triangle"/>
          </a:ln>
        </p:spPr>
      </p:cxnSp>
      <p:cxnSp>
        <p:nvCxnSpPr>
          <p:cNvPr id="2349" name="Google Shape;2349;p15"/>
          <p:cNvCxnSpPr>
            <a:stCxn id="2318" idx="5"/>
            <a:endCxn id="2325" idx="2"/>
          </p:cNvCxnSpPr>
          <p:nvPr/>
        </p:nvCxnSpPr>
        <p:spPr>
          <a:xfrm>
            <a:off x="4022685" y="2945424"/>
            <a:ext cx="585000" cy="659100"/>
          </a:xfrm>
          <a:prstGeom prst="straightConnector1">
            <a:avLst/>
          </a:prstGeom>
          <a:noFill/>
          <a:ln cap="flat" cmpd="sng" w="9525">
            <a:solidFill>
              <a:srgbClr val="595959"/>
            </a:solidFill>
            <a:prstDash val="solid"/>
            <a:round/>
            <a:headEnd len="sm" w="sm" type="none"/>
            <a:tailEnd len="med" w="med" type="triangle"/>
          </a:ln>
        </p:spPr>
      </p:cxnSp>
      <p:cxnSp>
        <p:nvCxnSpPr>
          <p:cNvPr id="2350" name="Google Shape;2350;p15"/>
          <p:cNvCxnSpPr>
            <a:stCxn id="2334" idx="4"/>
            <a:endCxn id="2321" idx="2"/>
          </p:cNvCxnSpPr>
          <p:nvPr/>
        </p:nvCxnSpPr>
        <p:spPr>
          <a:xfrm flipH="1" rot="10800000">
            <a:off x="4011760" y="2537055"/>
            <a:ext cx="595800" cy="514800"/>
          </a:xfrm>
          <a:prstGeom prst="straightConnector1">
            <a:avLst/>
          </a:prstGeom>
          <a:noFill/>
          <a:ln cap="flat" cmpd="sng" w="9525">
            <a:solidFill>
              <a:srgbClr val="595959"/>
            </a:solidFill>
            <a:prstDash val="solid"/>
            <a:round/>
            <a:headEnd len="sm" w="sm" type="none"/>
            <a:tailEnd len="med" w="med" type="triangle"/>
          </a:ln>
        </p:spPr>
      </p:cxnSp>
      <p:cxnSp>
        <p:nvCxnSpPr>
          <p:cNvPr id="2351" name="Google Shape;2351;p15"/>
          <p:cNvCxnSpPr>
            <a:stCxn id="2334" idx="5"/>
            <a:endCxn id="2323" idx="2"/>
          </p:cNvCxnSpPr>
          <p:nvPr/>
        </p:nvCxnSpPr>
        <p:spPr>
          <a:xfrm flipH="1" rot="10800000">
            <a:off x="4022685" y="2848189"/>
            <a:ext cx="585000" cy="199800"/>
          </a:xfrm>
          <a:prstGeom prst="straightConnector1">
            <a:avLst/>
          </a:prstGeom>
          <a:noFill/>
          <a:ln cap="flat" cmpd="sng" w="9525">
            <a:solidFill>
              <a:srgbClr val="595959"/>
            </a:solidFill>
            <a:prstDash val="solid"/>
            <a:round/>
            <a:headEnd len="sm" w="sm" type="none"/>
            <a:tailEnd len="med" w="med" type="triangle"/>
          </a:ln>
        </p:spPr>
      </p:cxnSp>
      <p:cxnSp>
        <p:nvCxnSpPr>
          <p:cNvPr id="2352" name="Google Shape;2352;p15"/>
          <p:cNvCxnSpPr>
            <a:stCxn id="2334" idx="6"/>
            <a:endCxn id="2324" idx="2"/>
          </p:cNvCxnSpPr>
          <p:nvPr/>
        </p:nvCxnSpPr>
        <p:spPr>
          <a:xfrm>
            <a:off x="4027210" y="3038655"/>
            <a:ext cx="580500" cy="92100"/>
          </a:xfrm>
          <a:prstGeom prst="straightConnector1">
            <a:avLst/>
          </a:prstGeom>
          <a:noFill/>
          <a:ln cap="flat" cmpd="sng" w="9525">
            <a:solidFill>
              <a:srgbClr val="595959"/>
            </a:solidFill>
            <a:prstDash val="solid"/>
            <a:round/>
            <a:headEnd len="sm" w="sm" type="none"/>
            <a:tailEnd len="med" w="med" type="triangle"/>
          </a:ln>
        </p:spPr>
      </p:cxnSp>
      <p:cxnSp>
        <p:nvCxnSpPr>
          <p:cNvPr id="2353" name="Google Shape;2353;p15"/>
          <p:cNvCxnSpPr>
            <a:stCxn id="2334" idx="5"/>
            <a:endCxn id="2325" idx="2"/>
          </p:cNvCxnSpPr>
          <p:nvPr/>
        </p:nvCxnSpPr>
        <p:spPr>
          <a:xfrm>
            <a:off x="4022685" y="3047989"/>
            <a:ext cx="585000" cy="556500"/>
          </a:xfrm>
          <a:prstGeom prst="straightConnector1">
            <a:avLst/>
          </a:prstGeom>
          <a:noFill/>
          <a:ln cap="flat" cmpd="sng" w="9525">
            <a:solidFill>
              <a:srgbClr val="595959"/>
            </a:solidFill>
            <a:prstDash val="solid"/>
            <a:round/>
            <a:headEnd len="sm" w="sm" type="none"/>
            <a:tailEnd len="med" w="med" type="triangle"/>
          </a:ln>
        </p:spPr>
      </p:cxnSp>
      <p:cxnSp>
        <p:nvCxnSpPr>
          <p:cNvPr id="2354" name="Google Shape;2354;p15"/>
          <p:cNvCxnSpPr>
            <a:stCxn id="2335" idx="5"/>
            <a:endCxn id="2321" idx="2"/>
          </p:cNvCxnSpPr>
          <p:nvPr/>
        </p:nvCxnSpPr>
        <p:spPr>
          <a:xfrm flipH="1" rot="10800000">
            <a:off x="4022685" y="2537050"/>
            <a:ext cx="585000" cy="613500"/>
          </a:xfrm>
          <a:prstGeom prst="straightConnector1">
            <a:avLst/>
          </a:prstGeom>
          <a:noFill/>
          <a:ln cap="flat" cmpd="sng" w="9525">
            <a:solidFill>
              <a:srgbClr val="595959"/>
            </a:solidFill>
            <a:prstDash val="solid"/>
            <a:round/>
            <a:headEnd len="sm" w="sm" type="none"/>
            <a:tailEnd len="med" w="med" type="triangle"/>
          </a:ln>
        </p:spPr>
      </p:cxnSp>
      <p:cxnSp>
        <p:nvCxnSpPr>
          <p:cNvPr id="2355" name="Google Shape;2355;p15"/>
          <p:cNvCxnSpPr>
            <a:stCxn id="2335" idx="6"/>
            <a:endCxn id="2323" idx="2"/>
          </p:cNvCxnSpPr>
          <p:nvPr/>
        </p:nvCxnSpPr>
        <p:spPr>
          <a:xfrm flipH="1" rot="10800000">
            <a:off x="4027210" y="2848116"/>
            <a:ext cx="580500" cy="293100"/>
          </a:xfrm>
          <a:prstGeom prst="straightConnector1">
            <a:avLst/>
          </a:prstGeom>
          <a:noFill/>
          <a:ln cap="flat" cmpd="sng" w="9525">
            <a:solidFill>
              <a:srgbClr val="595959"/>
            </a:solidFill>
            <a:prstDash val="solid"/>
            <a:round/>
            <a:headEnd len="sm" w="sm" type="none"/>
            <a:tailEnd len="med" w="med" type="triangle"/>
          </a:ln>
        </p:spPr>
      </p:cxnSp>
      <p:cxnSp>
        <p:nvCxnSpPr>
          <p:cNvPr id="2356" name="Google Shape;2356;p15"/>
          <p:cNvCxnSpPr>
            <a:stCxn id="2335" idx="5"/>
            <a:endCxn id="2324" idx="2"/>
          </p:cNvCxnSpPr>
          <p:nvPr/>
        </p:nvCxnSpPr>
        <p:spPr>
          <a:xfrm flipH="1" rot="10800000">
            <a:off x="4022685" y="3130750"/>
            <a:ext cx="585000" cy="19800"/>
          </a:xfrm>
          <a:prstGeom prst="straightConnector1">
            <a:avLst/>
          </a:prstGeom>
          <a:noFill/>
          <a:ln cap="flat" cmpd="sng" w="9525">
            <a:solidFill>
              <a:srgbClr val="595959"/>
            </a:solidFill>
            <a:prstDash val="solid"/>
            <a:round/>
            <a:headEnd len="sm" w="sm" type="none"/>
            <a:tailEnd len="med" w="med" type="triangle"/>
          </a:ln>
        </p:spPr>
      </p:cxnSp>
      <p:cxnSp>
        <p:nvCxnSpPr>
          <p:cNvPr id="2357" name="Google Shape;2357;p15"/>
          <p:cNvCxnSpPr>
            <a:stCxn id="2335" idx="5"/>
            <a:endCxn id="2325" idx="2"/>
          </p:cNvCxnSpPr>
          <p:nvPr/>
        </p:nvCxnSpPr>
        <p:spPr>
          <a:xfrm>
            <a:off x="4022685" y="3150550"/>
            <a:ext cx="585000" cy="453900"/>
          </a:xfrm>
          <a:prstGeom prst="straightConnector1">
            <a:avLst/>
          </a:prstGeom>
          <a:noFill/>
          <a:ln cap="flat" cmpd="sng" w="9525">
            <a:solidFill>
              <a:srgbClr val="595959"/>
            </a:solidFill>
            <a:prstDash val="solid"/>
            <a:round/>
            <a:headEnd len="sm" w="sm" type="none"/>
            <a:tailEnd len="med" w="med" type="triangle"/>
          </a:ln>
        </p:spPr>
      </p:cxnSp>
      <p:cxnSp>
        <p:nvCxnSpPr>
          <p:cNvPr id="2358" name="Google Shape;2358;p15"/>
          <p:cNvCxnSpPr>
            <a:stCxn id="2336" idx="0"/>
            <a:endCxn id="2324" idx="2"/>
          </p:cNvCxnSpPr>
          <p:nvPr/>
        </p:nvCxnSpPr>
        <p:spPr>
          <a:xfrm flipH="1" rot="10800000">
            <a:off x="4011760" y="3130676"/>
            <a:ext cx="595800" cy="99900"/>
          </a:xfrm>
          <a:prstGeom prst="straightConnector1">
            <a:avLst/>
          </a:prstGeom>
          <a:noFill/>
          <a:ln cap="flat" cmpd="sng" w="9525">
            <a:solidFill>
              <a:srgbClr val="595959"/>
            </a:solidFill>
            <a:prstDash val="solid"/>
            <a:round/>
            <a:headEnd len="sm" w="sm" type="none"/>
            <a:tailEnd len="med" w="med" type="triangle"/>
          </a:ln>
        </p:spPr>
      </p:cxnSp>
      <p:cxnSp>
        <p:nvCxnSpPr>
          <p:cNvPr id="2359" name="Google Shape;2359;p15"/>
          <p:cNvCxnSpPr>
            <a:stCxn id="2336" idx="5"/>
            <a:endCxn id="2323" idx="2"/>
          </p:cNvCxnSpPr>
          <p:nvPr/>
        </p:nvCxnSpPr>
        <p:spPr>
          <a:xfrm flipH="1" rot="10800000">
            <a:off x="4022685" y="2848110"/>
            <a:ext cx="585000" cy="405000"/>
          </a:xfrm>
          <a:prstGeom prst="straightConnector1">
            <a:avLst/>
          </a:prstGeom>
          <a:noFill/>
          <a:ln cap="flat" cmpd="sng" w="9525">
            <a:solidFill>
              <a:srgbClr val="595959"/>
            </a:solidFill>
            <a:prstDash val="solid"/>
            <a:round/>
            <a:headEnd len="sm" w="sm" type="none"/>
            <a:tailEnd len="med" w="med" type="triangle"/>
          </a:ln>
        </p:spPr>
      </p:cxnSp>
      <p:cxnSp>
        <p:nvCxnSpPr>
          <p:cNvPr id="2360" name="Google Shape;2360;p15"/>
          <p:cNvCxnSpPr>
            <a:stCxn id="2336" idx="6"/>
            <a:endCxn id="2324" idx="2"/>
          </p:cNvCxnSpPr>
          <p:nvPr/>
        </p:nvCxnSpPr>
        <p:spPr>
          <a:xfrm flipH="1" rot="10800000">
            <a:off x="4027210" y="3130676"/>
            <a:ext cx="580500" cy="113100"/>
          </a:xfrm>
          <a:prstGeom prst="straightConnector1">
            <a:avLst/>
          </a:prstGeom>
          <a:noFill/>
          <a:ln cap="flat" cmpd="sng" w="9525">
            <a:solidFill>
              <a:srgbClr val="595959"/>
            </a:solidFill>
            <a:prstDash val="solid"/>
            <a:round/>
            <a:headEnd len="sm" w="sm" type="none"/>
            <a:tailEnd len="med" w="med" type="triangle"/>
          </a:ln>
        </p:spPr>
      </p:cxnSp>
      <p:cxnSp>
        <p:nvCxnSpPr>
          <p:cNvPr id="2361" name="Google Shape;2361;p15"/>
          <p:cNvCxnSpPr>
            <a:stCxn id="2336" idx="5"/>
            <a:endCxn id="2325" idx="2"/>
          </p:cNvCxnSpPr>
          <p:nvPr/>
        </p:nvCxnSpPr>
        <p:spPr>
          <a:xfrm>
            <a:off x="4022685" y="3253110"/>
            <a:ext cx="585000" cy="351300"/>
          </a:xfrm>
          <a:prstGeom prst="straightConnector1">
            <a:avLst/>
          </a:prstGeom>
          <a:noFill/>
          <a:ln cap="flat" cmpd="sng" w="9525">
            <a:solidFill>
              <a:srgbClr val="595959"/>
            </a:solidFill>
            <a:prstDash val="solid"/>
            <a:round/>
            <a:headEnd len="sm" w="sm" type="none"/>
            <a:tailEnd len="med" w="med" type="triangle"/>
          </a:ln>
        </p:spPr>
      </p:cxnSp>
      <p:cxnSp>
        <p:nvCxnSpPr>
          <p:cNvPr id="2362" name="Google Shape;2362;p15"/>
          <p:cNvCxnSpPr>
            <a:stCxn id="2337" idx="5"/>
            <a:endCxn id="2321" idx="2"/>
          </p:cNvCxnSpPr>
          <p:nvPr/>
        </p:nvCxnSpPr>
        <p:spPr>
          <a:xfrm flipH="1" rot="10800000">
            <a:off x="4022685" y="2537023"/>
            <a:ext cx="585000" cy="793500"/>
          </a:xfrm>
          <a:prstGeom prst="straightConnector1">
            <a:avLst/>
          </a:prstGeom>
          <a:noFill/>
          <a:ln cap="flat" cmpd="sng" w="9525">
            <a:solidFill>
              <a:srgbClr val="595959"/>
            </a:solidFill>
            <a:prstDash val="solid"/>
            <a:round/>
            <a:headEnd len="sm" w="sm" type="none"/>
            <a:tailEnd len="med" w="med" type="triangle"/>
          </a:ln>
        </p:spPr>
      </p:cxnSp>
      <p:cxnSp>
        <p:nvCxnSpPr>
          <p:cNvPr id="2363" name="Google Shape;2363;p15"/>
          <p:cNvCxnSpPr>
            <a:stCxn id="2337" idx="5"/>
            <a:endCxn id="2323" idx="2"/>
          </p:cNvCxnSpPr>
          <p:nvPr/>
        </p:nvCxnSpPr>
        <p:spPr>
          <a:xfrm flipH="1" rot="10800000">
            <a:off x="4022685" y="2848123"/>
            <a:ext cx="585000" cy="482400"/>
          </a:xfrm>
          <a:prstGeom prst="straightConnector1">
            <a:avLst/>
          </a:prstGeom>
          <a:noFill/>
          <a:ln cap="flat" cmpd="sng" w="9525">
            <a:solidFill>
              <a:srgbClr val="595959"/>
            </a:solidFill>
            <a:prstDash val="solid"/>
            <a:round/>
            <a:headEnd len="sm" w="sm" type="none"/>
            <a:tailEnd len="med" w="med" type="triangle"/>
          </a:ln>
        </p:spPr>
      </p:cxnSp>
      <p:cxnSp>
        <p:nvCxnSpPr>
          <p:cNvPr id="2364" name="Google Shape;2364;p15"/>
          <p:cNvCxnSpPr>
            <a:stCxn id="2337" idx="5"/>
            <a:endCxn id="2324" idx="2"/>
          </p:cNvCxnSpPr>
          <p:nvPr/>
        </p:nvCxnSpPr>
        <p:spPr>
          <a:xfrm flipH="1" rot="10800000">
            <a:off x="4022685" y="3130723"/>
            <a:ext cx="585000" cy="199800"/>
          </a:xfrm>
          <a:prstGeom prst="straightConnector1">
            <a:avLst/>
          </a:prstGeom>
          <a:noFill/>
          <a:ln cap="flat" cmpd="sng" w="9525">
            <a:solidFill>
              <a:srgbClr val="595959"/>
            </a:solidFill>
            <a:prstDash val="solid"/>
            <a:round/>
            <a:headEnd len="sm" w="sm" type="none"/>
            <a:tailEnd len="med" w="med" type="triangle"/>
          </a:ln>
        </p:spPr>
      </p:cxnSp>
      <p:cxnSp>
        <p:nvCxnSpPr>
          <p:cNvPr id="2365" name="Google Shape;2365;p15"/>
          <p:cNvCxnSpPr>
            <a:stCxn id="2337" idx="5"/>
            <a:endCxn id="2325" idx="2"/>
          </p:cNvCxnSpPr>
          <p:nvPr/>
        </p:nvCxnSpPr>
        <p:spPr>
          <a:xfrm>
            <a:off x="4022685" y="3330523"/>
            <a:ext cx="585000" cy="273900"/>
          </a:xfrm>
          <a:prstGeom prst="straightConnector1">
            <a:avLst/>
          </a:prstGeom>
          <a:noFill/>
          <a:ln cap="flat" cmpd="sng" w="9525">
            <a:solidFill>
              <a:srgbClr val="595959"/>
            </a:solidFill>
            <a:prstDash val="solid"/>
            <a:round/>
            <a:headEnd len="sm" w="sm" type="none"/>
            <a:tailEnd len="med" w="med" type="triangle"/>
          </a:ln>
        </p:spPr>
      </p:cxnSp>
      <p:cxnSp>
        <p:nvCxnSpPr>
          <p:cNvPr id="2366" name="Google Shape;2366;p15"/>
          <p:cNvCxnSpPr>
            <a:stCxn id="2321" idx="6"/>
            <a:endCxn id="2326" idx="2"/>
          </p:cNvCxnSpPr>
          <p:nvPr/>
        </p:nvCxnSpPr>
        <p:spPr>
          <a:xfrm>
            <a:off x="4837732" y="2537072"/>
            <a:ext cx="291000" cy="311100"/>
          </a:xfrm>
          <a:prstGeom prst="straightConnector1">
            <a:avLst/>
          </a:prstGeom>
          <a:noFill/>
          <a:ln cap="flat" cmpd="sng" w="9525">
            <a:solidFill>
              <a:srgbClr val="595959"/>
            </a:solidFill>
            <a:prstDash val="solid"/>
            <a:round/>
            <a:headEnd len="sm" w="sm" type="none"/>
            <a:tailEnd len="med" w="med" type="triangle"/>
          </a:ln>
        </p:spPr>
      </p:cxnSp>
      <p:cxnSp>
        <p:nvCxnSpPr>
          <p:cNvPr id="2367" name="Google Shape;2367;p15"/>
          <p:cNvCxnSpPr>
            <a:stCxn id="2321" idx="6"/>
            <a:endCxn id="2327" idx="2"/>
          </p:cNvCxnSpPr>
          <p:nvPr/>
        </p:nvCxnSpPr>
        <p:spPr>
          <a:xfrm>
            <a:off x="4837732" y="2537072"/>
            <a:ext cx="291000" cy="604200"/>
          </a:xfrm>
          <a:prstGeom prst="straightConnector1">
            <a:avLst/>
          </a:prstGeom>
          <a:noFill/>
          <a:ln cap="flat" cmpd="sng" w="9525">
            <a:solidFill>
              <a:srgbClr val="595959"/>
            </a:solidFill>
            <a:prstDash val="solid"/>
            <a:round/>
            <a:headEnd len="sm" w="sm" type="none"/>
            <a:tailEnd len="med" w="med" type="triangle"/>
          </a:ln>
        </p:spPr>
      </p:cxnSp>
      <p:cxnSp>
        <p:nvCxnSpPr>
          <p:cNvPr id="2368" name="Google Shape;2368;p15"/>
          <p:cNvCxnSpPr>
            <a:stCxn id="2321" idx="6"/>
            <a:endCxn id="2328" idx="2"/>
          </p:cNvCxnSpPr>
          <p:nvPr/>
        </p:nvCxnSpPr>
        <p:spPr>
          <a:xfrm>
            <a:off x="4837732" y="2537072"/>
            <a:ext cx="291000" cy="1067400"/>
          </a:xfrm>
          <a:prstGeom prst="straightConnector1">
            <a:avLst/>
          </a:prstGeom>
          <a:noFill/>
          <a:ln cap="flat" cmpd="sng" w="9525">
            <a:solidFill>
              <a:srgbClr val="595959"/>
            </a:solidFill>
            <a:prstDash val="solid"/>
            <a:round/>
            <a:headEnd len="sm" w="sm" type="none"/>
            <a:tailEnd len="med" w="med" type="triangle"/>
          </a:ln>
        </p:spPr>
      </p:cxnSp>
      <p:cxnSp>
        <p:nvCxnSpPr>
          <p:cNvPr id="2369" name="Google Shape;2369;p15"/>
          <p:cNvCxnSpPr>
            <a:stCxn id="2323" idx="6"/>
            <a:endCxn id="2322" idx="2"/>
          </p:cNvCxnSpPr>
          <p:nvPr/>
        </p:nvCxnSpPr>
        <p:spPr>
          <a:xfrm flipH="1" rot="10800000">
            <a:off x="4837732" y="2537051"/>
            <a:ext cx="291000" cy="311100"/>
          </a:xfrm>
          <a:prstGeom prst="straightConnector1">
            <a:avLst/>
          </a:prstGeom>
          <a:noFill/>
          <a:ln cap="flat" cmpd="sng" w="9525">
            <a:solidFill>
              <a:srgbClr val="595959"/>
            </a:solidFill>
            <a:prstDash val="solid"/>
            <a:round/>
            <a:headEnd len="sm" w="sm" type="none"/>
            <a:tailEnd len="med" w="med" type="triangle"/>
          </a:ln>
        </p:spPr>
      </p:cxnSp>
      <p:cxnSp>
        <p:nvCxnSpPr>
          <p:cNvPr id="2370" name="Google Shape;2370;p15"/>
          <p:cNvCxnSpPr>
            <a:stCxn id="2323" idx="6"/>
            <a:endCxn id="2326" idx="2"/>
          </p:cNvCxnSpPr>
          <p:nvPr/>
        </p:nvCxnSpPr>
        <p:spPr>
          <a:xfrm>
            <a:off x="4837732" y="2848151"/>
            <a:ext cx="291000" cy="0"/>
          </a:xfrm>
          <a:prstGeom prst="straightConnector1">
            <a:avLst/>
          </a:prstGeom>
          <a:noFill/>
          <a:ln cap="flat" cmpd="sng" w="9525">
            <a:solidFill>
              <a:srgbClr val="595959"/>
            </a:solidFill>
            <a:prstDash val="solid"/>
            <a:round/>
            <a:headEnd len="sm" w="sm" type="none"/>
            <a:tailEnd len="med" w="med" type="triangle"/>
          </a:ln>
        </p:spPr>
      </p:cxnSp>
      <p:cxnSp>
        <p:nvCxnSpPr>
          <p:cNvPr id="2371" name="Google Shape;2371;p15"/>
          <p:cNvCxnSpPr>
            <a:stCxn id="2323" idx="6"/>
            <a:endCxn id="2327" idx="2"/>
          </p:cNvCxnSpPr>
          <p:nvPr/>
        </p:nvCxnSpPr>
        <p:spPr>
          <a:xfrm>
            <a:off x="4837732" y="2848151"/>
            <a:ext cx="291000" cy="293100"/>
          </a:xfrm>
          <a:prstGeom prst="straightConnector1">
            <a:avLst/>
          </a:prstGeom>
          <a:noFill/>
          <a:ln cap="flat" cmpd="sng" w="9525">
            <a:solidFill>
              <a:srgbClr val="595959"/>
            </a:solidFill>
            <a:prstDash val="solid"/>
            <a:round/>
            <a:headEnd len="sm" w="sm" type="none"/>
            <a:tailEnd len="med" w="med" type="triangle"/>
          </a:ln>
        </p:spPr>
      </p:cxnSp>
      <p:cxnSp>
        <p:nvCxnSpPr>
          <p:cNvPr id="2372" name="Google Shape;2372;p15"/>
          <p:cNvCxnSpPr>
            <a:stCxn id="2323" idx="6"/>
            <a:endCxn id="2328" idx="2"/>
          </p:cNvCxnSpPr>
          <p:nvPr/>
        </p:nvCxnSpPr>
        <p:spPr>
          <a:xfrm>
            <a:off x="4837732" y="2848151"/>
            <a:ext cx="291000" cy="756300"/>
          </a:xfrm>
          <a:prstGeom prst="straightConnector1">
            <a:avLst/>
          </a:prstGeom>
          <a:noFill/>
          <a:ln cap="flat" cmpd="sng" w="9525">
            <a:solidFill>
              <a:srgbClr val="595959"/>
            </a:solidFill>
            <a:prstDash val="solid"/>
            <a:round/>
            <a:headEnd len="sm" w="sm" type="none"/>
            <a:tailEnd len="med" w="med" type="triangle"/>
          </a:ln>
        </p:spPr>
      </p:cxnSp>
      <p:cxnSp>
        <p:nvCxnSpPr>
          <p:cNvPr id="2373" name="Google Shape;2373;p15"/>
          <p:cNvCxnSpPr>
            <a:stCxn id="2324" idx="6"/>
            <a:endCxn id="2322" idx="2"/>
          </p:cNvCxnSpPr>
          <p:nvPr/>
        </p:nvCxnSpPr>
        <p:spPr>
          <a:xfrm flipH="1" rot="10800000">
            <a:off x="4837732" y="2537080"/>
            <a:ext cx="291000" cy="593700"/>
          </a:xfrm>
          <a:prstGeom prst="straightConnector1">
            <a:avLst/>
          </a:prstGeom>
          <a:noFill/>
          <a:ln cap="flat" cmpd="sng" w="9525">
            <a:solidFill>
              <a:srgbClr val="595959"/>
            </a:solidFill>
            <a:prstDash val="solid"/>
            <a:round/>
            <a:headEnd len="sm" w="sm" type="none"/>
            <a:tailEnd len="med" w="med" type="triangle"/>
          </a:ln>
        </p:spPr>
      </p:cxnSp>
      <p:cxnSp>
        <p:nvCxnSpPr>
          <p:cNvPr id="2374" name="Google Shape;2374;p15"/>
          <p:cNvCxnSpPr>
            <a:stCxn id="2324" idx="6"/>
            <a:endCxn id="2326" idx="2"/>
          </p:cNvCxnSpPr>
          <p:nvPr/>
        </p:nvCxnSpPr>
        <p:spPr>
          <a:xfrm flipH="1" rot="10800000">
            <a:off x="4837732" y="2848180"/>
            <a:ext cx="291000" cy="282600"/>
          </a:xfrm>
          <a:prstGeom prst="straightConnector1">
            <a:avLst/>
          </a:prstGeom>
          <a:noFill/>
          <a:ln cap="flat" cmpd="sng" w="9525">
            <a:solidFill>
              <a:srgbClr val="595959"/>
            </a:solidFill>
            <a:prstDash val="solid"/>
            <a:round/>
            <a:headEnd len="sm" w="sm" type="none"/>
            <a:tailEnd len="med" w="med" type="triangle"/>
          </a:ln>
        </p:spPr>
      </p:cxnSp>
      <p:cxnSp>
        <p:nvCxnSpPr>
          <p:cNvPr id="2375" name="Google Shape;2375;p15"/>
          <p:cNvCxnSpPr>
            <a:stCxn id="2324" idx="6"/>
            <a:endCxn id="2327" idx="2"/>
          </p:cNvCxnSpPr>
          <p:nvPr/>
        </p:nvCxnSpPr>
        <p:spPr>
          <a:xfrm>
            <a:off x="4837732" y="3130780"/>
            <a:ext cx="291000" cy="10500"/>
          </a:xfrm>
          <a:prstGeom prst="straightConnector1">
            <a:avLst/>
          </a:prstGeom>
          <a:noFill/>
          <a:ln cap="flat" cmpd="sng" w="9525">
            <a:solidFill>
              <a:srgbClr val="595959"/>
            </a:solidFill>
            <a:prstDash val="solid"/>
            <a:round/>
            <a:headEnd len="sm" w="sm" type="none"/>
            <a:tailEnd len="med" w="med" type="triangle"/>
          </a:ln>
        </p:spPr>
      </p:cxnSp>
      <p:cxnSp>
        <p:nvCxnSpPr>
          <p:cNvPr id="2376" name="Google Shape;2376;p15"/>
          <p:cNvCxnSpPr>
            <a:stCxn id="2324" idx="6"/>
            <a:endCxn id="2328" idx="2"/>
          </p:cNvCxnSpPr>
          <p:nvPr/>
        </p:nvCxnSpPr>
        <p:spPr>
          <a:xfrm>
            <a:off x="4837732" y="3130780"/>
            <a:ext cx="291000" cy="473700"/>
          </a:xfrm>
          <a:prstGeom prst="straightConnector1">
            <a:avLst/>
          </a:prstGeom>
          <a:noFill/>
          <a:ln cap="flat" cmpd="sng" w="9525">
            <a:solidFill>
              <a:srgbClr val="595959"/>
            </a:solidFill>
            <a:prstDash val="solid"/>
            <a:round/>
            <a:headEnd len="sm" w="sm" type="none"/>
            <a:tailEnd len="med" w="med" type="triangle"/>
          </a:ln>
        </p:spPr>
      </p:cxnSp>
      <p:cxnSp>
        <p:nvCxnSpPr>
          <p:cNvPr id="2377" name="Google Shape;2377;p15"/>
          <p:cNvCxnSpPr>
            <a:endCxn id="2322" idx="2"/>
          </p:cNvCxnSpPr>
          <p:nvPr/>
        </p:nvCxnSpPr>
        <p:spPr>
          <a:xfrm flipH="1" rot="10800000">
            <a:off x="4837510" y="2537072"/>
            <a:ext cx="291300" cy="1080900"/>
          </a:xfrm>
          <a:prstGeom prst="straightConnector1">
            <a:avLst/>
          </a:prstGeom>
          <a:noFill/>
          <a:ln cap="flat" cmpd="sng" w="9525">
            <a:solidFill>
              <a:srgbClr val="595959"/>
            </a:solidFill>
            <a:prstDash val="solid"/>
            <a:round/>
            <a:headEnd len="sm" w="sm" type="none"/>
            <a:tailEnd len="med" w="med" type="triangle"/>
          </a:ln>
        </p:spPr>
      </p:cxnSp>
      <p:cxnSp>
        <p:nvCxnSpPr>
          <p:cNvPr id="2378" name="Google Shape;2378;p15"/>
          <p:cNvCxnSpPr>
            <a:stCxn id="2325" idx="6"/>
            <a:endCxn id="2326" idx="2"/>
          </p:cNvCxnSpPr>
          <p:nvPr/>
        </p:nvCxnSpPr>
        <p:spPr>
          <a:xfrm flipH="1" rot="10800000">
            <a:off x="4835332" y="2848216"/>
            <a:ext cx="293400" cy="756300"/>
          </a:xfrm>
          <a:prstGeom prst="straightConnector1">
            <a:avLst/>
          </a:prstGeom>
          <a:noFill/>
          <a:ln cap="flat" cmpd="sng" w="9525">
            <a:solidFill>
              <a:srgbClr val="595959"/>
            </a:solidFill>
            <a:prstDash val="solid"/>
            <a:round/>
            <a:headEnd len="sm" w="sm" type="none"/>
            <a:tailEnd len="med" w="med" type="triangle"/>
          </a:ln>
        </p:spPr>
      </p:cxnSp>
      <p:cxnSp>
        <p:nvCxnSpPr>
          <p:cNvPr id="2379" name="Google Shape;2379;p15"/>
          <p:cNvCxnSpPr>
            <a:stCxn id="2325" idx="6"/>
            <a:endCxn id="2327" idx="2"/>
          </p:cNvCxnSpPr>
          <p:nvPr/>
        </p:nvCxnSpPr>
        <p:spPr>
          <a:xfrm flipH="1" rot="10800000">
            <a:off x="4835332" y="3141016"/>
            <a:ext cx="293400" cy="463500"/>
          </a:xfrm>
          <a:prstGeom prst="straightConnector1">
            <a:avLst/>
          </a:prstGeom>
          <a:noFill/>
          <a:ln cap="flat" cmpd="sng" w="9525">
            <a:solidFill>
              <a:srgbClr val="595959"/>
            </a:solidFill>
            <a:prstDash val="solid"/>
            <a:round/>
            <a:headEnd len="sm" w="sm" type="none"/>
            <a:tailEnd len="med" w="med" type="triangle"/>
          </a:ln>
        </p:spPr>
      </p:cxnSp>
      <p:cxnSp>
        <p:nvCxnSpPr>
          <p:cNvPr id="2380" name="Google Shape;2380;p15"/>
          <p:cNvCxnSpPr>
            <a:stCxn id="2325" idx="6"/>
            <a:endCxn id="2328" idx="2"/>
          </p:cNvCxnSpPr>
          <p:nvPr/>
        </p:nvCxnSpPr>
        <p:spPr>
          <a:xfrm>
            <a:off x="4835332" y="3604516"/>
            <a:ext cx="293400" cy="0"/>
          </a:xfrm>
          <a:prstGeom prst="straightConnector1">
            <a:avLst/>
          </a:prstGeom>
          <a:noFill/>
          <a:ln cap="flat" cmpd="sng" w="9525">
            <a:solidFill>
              <a:srgbClr val="595959"/>
            </a:solidFill>
            <a:prstDash val="solid"/>
            <a:round/>
            <a:headEnd len="sm" w="sm" type="none"/>
            <a:tailEnd len="med" w="med" type="triangle"/>
          </a:ln>
        </p:spPr>
      </p:cxnSp>
      <p:cxnSp>
        <p:nvCxnSpPr>
          <p:cNvPr id="2381" name="Google Shape;2381;p15"/>
          <p:cNvCxnSpPr/>
          <p:nvPr/>
        </p:nvCxnSpPr>
        <p:spPr>
          <a:xfrm>
            <a:off x="5359001" y="2530255"/>
            <a:ext cx="291300" cy="0"/>
          </a:xfrm>
          <a:prstGeom prst="straightConnector1">
            <a:avLst/>
          </a:prstGeom>
          <a:noFill/>
          <a:ln cap="flat" cmpd="sng" w="9525">
            <a:solidFill>
              <a:srgbClr val="595959"/>
            </a:solidFill>
            <a:prstDash val="solid"/>
            <a:round/>
            <a:headEnd len="sm" w="sm" type="none"/>
            <a:tailEnd len="med" w="med" type="triangle"/>
          </a:ln>
        </p:spPr>
      </p:cxnSp>
      <p:cxnSp>
        <p:nvCxnSpPr>
          <p:cNvPr id="2382" name="Google Shape;2382;p15"/>
          <p:cNvCxnSpPr/>
          <p:nvPr/>
        </p:nvCxnSpPr>
        <p:spPr>
          <a:xfrm>
            <a:off x="5359001" y="2530255"/>
            <a:ext cx="291300" cy="311100"/>
          </a:xfrm>
          <a:prstGeom prst="straightConnector1">
            <a:avLst/>
          </a:prstGeom>
          <a:noFill/>
          <a:ln cap="flat" cmpd="sng" w="9525">
            <a:solidFill>
              <a:srgbClr val="595959"/>
            </a:solidFill>
            <a:prstDash val="solid"/>
            <a:round/>
            <a:headEnd len="sm" w="sm" type="none"/>
            <a:tailEnd len="med" w="med" type="triangle"/>
          </a:ln>
        </p:spPr>
      </p:cxnSp>
      <p:cxnSp>
        <p:nvCxnSpPr>
          <p:cNvPr id="2383" name="Google Shape;2383;p15"/>
          <p:cNvCxnSpPr/>
          <p:nvPr/>
        </p:nvCxnSpPr>
        <p:spPr>
          <a:xfrm>
            <a:off x="5359001" y="2530255"/>
            <a:ext cx="291300" cy="603900"/>
          </a:xfrm>
          <a:prstGeom prst="straightConnector1">
            <a:avLst/>
          </a:prstGeom>
          <a:noFill/>
          <a:ln cap="flat" cmpd="sng" w="9525">
            <a:solidFill>
              <a:srgbClr val="595959"/>
            </a:solidFill>
            <a:prstDash val="solid"/>
            <a:round/>
            <a:headEnd len="sm" w="sm" type="none"/>
            <a:tailEnd len="med" w="med" type="triangle"/>
          </a:ln>
        </p:spPr>
      </p:cxnSp>
      <p:cxnSp>
        <p:nvCxnSpPr>
          <p:cNvPr id="2384" name="Google Shape;2384;p15"/>
          <p:cNvCxnSpPr/>
          <p:nvPr/>
        </p:nvCxnSpPr>
        <p:spPr>
          <a:xfrm>
            <a:off x="5359001" y="2530255"/>
            <a:ext cx="291300" cy="1067400"/>
          </a:xfrm>
          <a:prstGeom prst="straightConnector1">
            <a:avLst/>
          </a:prstGeom>
          <a:noFill/>
          <a:ln cap="flat" cmpd="sng" w="9525">
            <a:solidFill>
              <a:srgbClr val="595959"/>
            </a:solidFill>
            <a:prstDash val="solid"/>
            <a:round/>
            <a:headEnd len="sm" w="sm" type="none"/>
            <a:tailEnd len="med" w="med" type="triangle"/>
          </a:ln>
        </p:spPr>
      </p:cxnSp>
      <p:cxnSp>
        <p:nvCxnSpPr>
          <p:cNvPr id="2385" name="Google Shape;2385;p15"/>
          <p:cNvCxnSpPr/>
          <p:nvPr/>
        </p:nvCxnSpPr>
        <p:spPr>
          <a:xfrm flipH="1" rot="10800000">
            <a:off x="5359001" y="2530234"/>
            <a:ext cx="291300" cy="311100"/>
          </a:xfrm>
          <a:prstGeom prst="straightConnector1">
            <a:avLst/>
          </a:prstGeom>
          <a:noFill/>
          <a:ln cap="flat" cmpd="sng" w="9525">
            <a:solidFill>
              <a:srgbClr val="595959"/>
            </a:solidFill>
            <a:prstDash val="solid"/>
            <a:round/>
            <a:headEnd len="sm" w="sm" type="none"/>
            <a:tailEnd len="med" w="med" type="triangle"/>
          </a:ln>
        </p:spPr>
      </p:cxnSp>
      <p:cxnSp>
        <p:nvCxnSpPr>
          <p:cNvPr id="2386" name="Google Shape;2386;p15"/>
          <p:cNvCxnSpPr/>
          <p:nvPr/>
        </p:nvCxnSpPr>
        <p:spPr>
          <a:xfrm>
            <a:off x="5359001" y="2841334"/>
            <a:ext cx="291300" cy="0"/>
          </a:xfrm>
          <a:prstGeom prst="straightConnector1">
            <a:avLst/>
          </a:prstGeom>
          <a:noFill/>
          <a:ln cap="flat" cmpd="sng" w="9525">
            <a:solidFill>
              <a:srgbClr val="595959"/>
            </a:solidFill>
            <a:prstDash val="solid"/>
            <a:round/>
            <a:headEnd len="sm" w="sm" type="none"/>
            <a:tailEnd len="med" w="med" type="triangle"/>
          </a:ln>
        </p:spPr>
      </p:cxnSp>
      <p:cxnSp>
        <p:nvCxnSpPr>
          <p:cNvPr id="2387" name="Google Shape;2387;p15"/>
          <p:cNvCxnSpPr/>
          <p:nvPr/>
        </p:nvCxnSpPr>
        <p:spPr>
          <a:xfrm>
            <a:off x="5359001" y="2841334"/>
            <a:ext cx="291300" cy="293100"/>
          </a:xfrm>
          <a:prstGeom prst="straightConnector1">
            <a:avLst/>
          </a:prstGeom>
          <a:noFill/>
          <a:ln cap="flat" cmpd="sng" w="9525">
            <a:solidFill>
              <a:srgbClr val="595959"/>
            </a:solidFill>
            <a:prstDash val="solid"/>
            <a:round/>
            <a:headEnd len="sm" w="sm" type="none"/>
            <a:tailEnd len="med" w="med" type="triangle"/>
          </a:ln>
        </p:spPr>
      </p:cxnSp>
      <p:cxnSp>
        <p:nvCxnSpPr>
          <p:cNvPr id="2388" name="Google Shape;2388;p15"/>
          <p:cNvCxnSpPr/>
          <p:nvPr/>
        </p:nvCxnSpPr>
        <p:spPr>
          <a:xfrm>
            <a:off x="5359001" y="2841334"/>
            <a:ext cx="291300" cy="756300"/>
          </a:xfrm>
          <a:prstGeom prst="straightConnector1">
            <a:avLst/>
          </a:prstGeom>
          <a:noFill/>
          <a:ln cap="flat" cmpd="sng" w="9525">
            <a:solidFill>
              <a:srgbClr val="595959"/>
            </a:solidFill>
            <a:prstDash val="solid"/>
            <a:round/>
            <a:headEnd len="sm" w="sm" type="none"/>
            <a:tailEnd len="med" w="med" type="triangle"/>
          </a:ln>
        </p:spPr>
      </p:cxnSp>
      <p:cxnSp>
        <p:nvCxnSpPr>
          <p:cNvPr id="2389" name="Google Shape;2389;p15"/>
          <p:cNvCxnSpPr/>
          <p:nvPr/>
        </p:nvCxnSpPr>
        <p:spPr>
          <a:xfrm flipH="1" rot="10800000">
            <a:off x="5359001" y="2530563"/>
            <a:ext cx="291300" cy="593400"/>
          </a:xfrm>
          <a:prstGeom prst="straightConnector1">
            <a:avLst/>
          </a:prstGeom>
          <a:noFill/>
          <a:ln cap="flat" cmpd="sng" w="9525">
            <a:solidFill>
              <a:srgbClr val="595959"/>
            </a:solidFill>
            <a:prstDash val="solid"/>
            <a:round/>
            <a:headEnd len="sm" w="sm" type="none"/>
            <a:tailEnd len="med" w="med" type="triangle"/>
          </a:ln>
        </p:spPr>
      </p:cxnSp>
      <p:cxnSp>
        <p:nvCxnSpPr>
          <p:cNvPr id="2390" name="Google Shape;2390;p15"/>
          <p:cNvCxnSpPr/>
          <p:nvPr/>
        </p:nvCxnSpPr>
        <p:spPr>
          <a:xfrm flipH="1" rot="10800000">
            <a:off x="5359001" y="2841063"/>
            <a:ext cx="291300" cy="282900"/>
          </a:xfrm>
          <a:prstGeom prst="straightConnector1">
            <a:avLst/>
          </a:prstGeom>
          <a:noFill/>
          <a:ln cap="flat" cmpd="sng" w="9525">
            <a:solidFill>
              <a:srgbClr val="595959"/>
            </a:solidFill>
            <a:prstDash val="solid"/>
            <a:round/>
            <a:headEnd len="sm" w="sm" type="none"/>
            <a:tailEnd len="med" w="med" type="triangle"/>
          </a:ln>
        </p:spPr>
      </p:cxnSp>
      <p:cxnSp>
        <p:nvCxnSpPr>
          <p:cNvPr id="2391" name="Google Shape;2391;p15"/>
          <p:cNvCxnSpPr/>
          <p:nvPr/>
        </p:nvCxnSpPr>
        <p:spPr>
          <a:xfrm>
            <a:off x="5359001" y="3123963"/>
            <a:ext cx="291300" cy="10200"/>
          </a:xfrm>
          <a:prstGeom prst="straightConnector1">
            <a:avLst/>
          </a:prstGeom>
          <a:noFill/>
          <a:ln cap="flat" cmpd="sng" w="9525">
            <a:solidFill>
              <a:srgbClr val="595959"/>
            </a:solidFill>
            <a:prstDash val="solid"/>
            <a:round/>
            <a:headEnd len="sm" w="sm" type="none"/>
            <a:tailEnd len="med" w="med" type="triangle"/>
          </a:ln>
        </p:spPr>
      </p:cxnSp>
      <p:cxnSp>
        <p:nvCxnSpPr>
          <p:cNvPr id="2392" name="Google Shape;2392;p15"/>
          <p:cNvCxnSpPr/>
          <p:nvPr/>
        </p:nvCxnSpPr>
        <p:spPr>
          <a:xfrm>
            <a:off x="5359001" y="3123963"/>
            <a:ext cx="291300" cy="473700"/>
          </a:xfrm>
          <a:prstGeom prst="straightConnector1">
            <a:avLst/>
          </a:prstGeom>
          <a:noFill/>
          <a:ln cap="flat" cmpd="sng" w="9525">
            <a:solidFill>
              <a:srgbClr val="595959"/>
            </a:solidFill>
            <a:prstDash val="solid"/>
            <a:round/>
            <a:headEnd len="sm" w="sm" type="none"/>
            <a:tailEnd len="med" w="med" type="triangle"/>
          </a:ln>
        </p:spPr>
      </p:cxnSp>
      <p:cxnSp>
        <p:nvCxnSpPr>
          <p:cNvPr id="2393" name="Google Shape;2393;p15"/>
          <p:cNvCxnSpPr/>
          <p:nvPr/>
        </p:nvCxnSpPr>
        <p:spPr>
          <a:xfrm flipH="1" rot="10800000">
            <a:off x="5358962" y="2530374"/>
            <a:ext cx="291300" cy="1080900"/>
          </a:xfrm>
          <a:prstGeom prst="straightConnector1">
            <a:avLst/>
          </a:prstGeom>
          <a:noFill/>
          <a:ln cap="flat" cmpd="sng" w="9525">
            <a:solidFill>
              <a:srgbClr val="595959"/>
            </a:solidFill>
            <a:prstDash val="solid"/>
            <a:round/>
            <a:headEnd len="sm" w="sm" type="none"/>
            <a:tailEnd len="med" w="med" type="triangle"/>
          </a:ln>
        </p:spPr>
      </p:cxnSp>
      <p:cxnSp>
        <p:nvCxnSpPr>
          <p:cNvPr id="2394" name="Google Shape;2394;p15"/>
          <p:cNvCxnSpPr/>
          <p:nvPr/>
        </p:nvCxnSpPr>
        <p:spPr>
          <a:xfrm flipH="1" rot="10800000">
            <a:off x="5359001" y="2841399"/>
            <a:ext cx="291300" cy="756300"/>
          </a:xfrm>
          <a:prstGeom prst="straightConnector1">
            <a:avLst/>
          </a:prstGeom>
          <a:noFill/>
          <a:ln cap="flat" cmpd="sng" w="9525">
            <a:solidFill>
              <a:srgbClr val="595959"/>
            </a:solidFill>
            <a:prstDash val="solid"/>
            <a:round/>
            <a:headEnd len="sm" w="sm" type="none"/>
            <a:tailEnd len="med" w="med" type="triangle"/>
          </a:ln>
        </p:spPr>
      </p:cxnSp>
      <p:cxnSp>
        <p:nvCxnSpPr>
          <p:cNvPr id="2395" name="Google Shape;2395;p15"/>
          <p:cNvCxnSpPr/>
          <p:nvPr/>
        </p:nvCxnSpPr>
        <p:spPr>
          <a:xfrm flipH="1" rot="10800000">
            <a:off x="5359001" y="3134199"/>
            <a:ext cx="291300" cy="463500"/>
          </a:xfrm>
          <a:prstGeom prst="straightConnector1">
            <a:avLst/>
          </a:prstGeom>
          <a:noFill/>
          <a:ln cap="flat" cmpd="sng" w="9525">
            <a:solidFill>
              <a:srgbClr val="595959"/>
            </a:solidFill>
            <a:prstDash val="solid"/>
            <a:round/>
            <a:headEnd len="sm" w="sm" type="none"/>
            <a:tailEnd len="med" w="med" type="triangle"/>
          </a:ln>
        </p:spPr>
      </p:cxnSp>
      <p:cxnSp>
        <p:nvCxnSpPr>
          <p:cNvPr id="2396" name="Google Shape;2396;p15"/>
          <p:cNvCxnSpPr/>
          <p:nvPr/>
        </p:nvCxnSpPr>
        <p:spPr>
          <a:xfrm>
            <a:off x="5359001" y="3597699"/>
            <a:ext cx="291300" cy="0"/>
          </a:xfrm>
          <a:prstGeom prst="straightConnector1">
            <a:avLst/>
          </a:prstGeom>
          <a:noFill/>
          <a:ln cap="flat" cmpd="sng" w="9525">
            <a:solidFill>
              <a:srgbClr val="595959"/>
            </a:solidFill>
            <a:prstDash val="solid"/>
            <a:round/>
            <a:headEnd len="sm" w="sm" type="none"/>
            <a:tailEnd len="med" w="med" type="triangle"/>
          </a:ln>
        </p:spPr>
      </p:cxnSp>
      <p:cxnSp>
        <p:nvCxnSpPr>
          <p:cNvPr id="2397" name="Google Shape;2397;p15"/>
          <p:cNvCxnSpPr/>
          <p:nvPr/>
        </p:nvCxnSpPr>
        <p:spPr>
          <a:xfrm flipH="1">
            <a:off x="5242947" y="3296096"/>
            <a:ext cx="2100" cy="172500"/>
          </a:xfrm>
          <a:prstGeom prst="straightConnector1">
            <a:avLst/>
          </a:prstGeom>
          <a:noFill/>
          <a:ln cap="flat" cmpd="sng" w="28575">
            <a:solidFill>
              <a:srgbClr val="595959"/>
            </a:solidFill>
            <a:prstDash val="dot"/>
            <a:round/>
            <a:headEnd len="sm" w="sm" type="none"/>
            <a:tailEnd len="sm" w="sm" type="none"/>
          </a:ln>
        </p:spPr>
      </p:cxnSp>
      <p:cxnSp>
        <p:nvCxnSpPr>
          <p:cNvPr id="2398" name="Google Shape;2398;p15"/>
          <p:cNvCxnSpPr/>
          <p:nvPr/>
        </p:nvCxnSpPr>
        <p:spPr>
          <a:xfrm flipH="1">
            <a:off x="5764241" y="3296091"/>
            <a:ext cx="2100" cy="172500"/>
          </a:xfrm>
          <a:prstGeom prst="straightConnector1">
            <a:avLst/>
          </a:prstGeom>
          <a:noFill/>
          <a:ln cap="flat" cmpd="sng" w="28575">
            <a:solidFill>
              <a:srgbClr val="595959"/>
            </a:solidFill>
            <a:prstDash val="dot"/>
            <a:round/>
            <a:headEnd len="sm" w="sm" type="none"/>
            <a:tailEnd len="sm" w="sm" type="none"/>
          </a:ln>
        </p:spPr>
      </p:cxnSp>
      <p:sp>
        <p:nvSpPr>
          <p:cNvPr id="2399" name="Google Shape;2399;p15"/>
          <p:cNvSpPr txBox="1"/>
          <p:nvPr/>
        </p:nvSpPr>
        <p:spPr>
          <a:xfrm>
            <a:off x="5618519" y="2435956"/>
            <a:ext cx="29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400" name="Google Shape;2400;p15"/>
          <p:cNvSpPr txBox="1"/>
          <p:nvPr/>
        </p:nvSpPr>
        <p:spPr>
          <a:xfrm>
            <a:off x="5618519" y="2744061"/>
            <a:ext cx="29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401" name="Google Shape;2401;p15"/>
          <p:cNvSpPr txBox="1"/>
          <p:nvPr/>
        </p:nvSpPr>
        <p:spPr>
          <a:xfrm>
            <a:off x="5618519" y="3033774"/>
            <a:ext cx="29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402" name="Google Shape;2402;p15"/>
          <p:cNvSpPr txBox="1"/>
          <p:nvPr/>
        </p:nvSpPr>
        <p:spPr>
          <a:xfrm>
            <a:off x="5618519" y="3507831"/>
            <a:ext cx="293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403" name="Google Shape;2403;p15"/>
          <p:cNvSpPr/>
          <p:nvPr/>
        </p:nvSpPr>
        <p:spPr>
          <a:xfrm>
            <a:off x="2701382" y="3438088"/>
            <a:ext cx="419100" cy="424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00"/>
              <a:buFont typeface="Arial"/>
              <a:buNone/>
            </a:pPr>
            <a:r>
              <a:rPr b="0" i="0" lang="fr" sz="500" u="none" cap="none" strike="noStrike">
                <a:solidFill>
                  <a:srgbClr val="000000"/>
                </a:solidFill>
                <a:latin typeface="Arial"/>
                <a:ea typeface="Arial"/>
                <a:cs typeface="Arial"/>
                <a:sym typeface="Arial"/>
              </a:rPr>
              <a:t>Feature</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00"/>
              <a:buFont typeface="Arial"/>
              <a:buNone/>
            </a:pPr>
            <a:r>
              <a:rPr b="0" i="0" lang="fr" sz="500" u="none" cap="none" strike="noStrike">
                <a:solidFill>
                  <a:srgbClr val="000000"/>
                </a:solidFill>
                <a:latin typeface="Arial"/>
                <a:ea typeface="Arial"/>
                <a:cs typeface="Arial"/>
                <a:sym typeface="Arial"/>
              </a:rPr>
              <a:t>Vector</a:t>
            </a:r>
            <a:endParaRPr b="0" i="0" sz="500" u="none" cap="none" strike="noStrike">
              <a:solidFill>
                <a:srgbClr val="000000"/>
              </a:solidFill>
              <a:latin typeface="Arial"/>
              <a:ea typeface="Arial"/>
              <a:cs typeface="Arial"/>
              <a:sym typeface="Arial"/>
            </a:endParaRPr>
          </a:p>
        </p:txBody>
      </p:sp>
      <p:sp>
        <p:nvSpPr>
          <p:cNvPr id="2404" name="Google Shape;2404;p15"/>
          <p:cNvSpPr/>
          <p:nvPr/>
        </p:nvSpPr>
        <p:spPr>
          <a:xfrm>
            <a:off x="2509649" y="2270090"/>
            <a:ext cx="802800" cy="1035000"/>
          </a:xfrm>
          <a:prstGeom prst="bracketPair">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rgbClr val="000000"/>
                </a:solidFill>
                <a:latin typeface="Consolas"/>
                <a:ea typeface="Consolas"/>
                <a:cs typeface="Consolas"/>
                <a:sym typeface="Consolas"/>
              </a:rPr>
              <a:t>001000000</a:t>
            </a:r>
            <a:endParaRPr b="0" i="0" sz="6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rgbClr val="000000"/>
                </a:solidFill>
                <a:latin typeface="Consolas"/>
                <a:ea typeface="Consolas"/>
                <a:cs typeface="Consolas"/>
                <a:sym typeface="Consolas"/>
              </a:rPr>
              <a:t>000010000</a:t>
            </a:r>
            <a:endParaRPr b="0" i="0" sz="6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chemeClr val="dk1"/>
                </a:solidFill>
                <a:latin typeface="Consolas"/>
                <a:ea typeface="Consolas"/>
                <a:cs typeface="Consolas"/>
                <a:sym typeface="Consolas"/>
              </a:rPr>
              <a:t>100000000</a:t>
            </a:r>
            <a:endParaRPr b="0" i="0" sz="6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rgbClr val="000000"/>
                </a:solidFill>
                <a:latin typeface="Consolas"/>
                <a:ea typeface="Consolas"/>
                <a:cs typeface="Consolas"/>
                <a:sym typeface="Consolas"/>
              </a:rPr>
              <a:t>.</a:t>
            </a:r>
            <a:endParaRPr b="0" i="0" sz="6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rgbClr val="000000"/>
                </a:solidFill>
                <a:latin typeface="Consolas"/>
                <a:ea typeface="Consolas"/>
                <a:cs typeface="Consolas"/>
                <a:sym typeface="Consolas"/>
              </a:rPr>
              <a:t>.</a:t>
            </a:r>
            <a:endParaRPr b="0" i="0" sz="6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rgbClr val="000000"/>
                </a:solidFill>
                <a:latin typeface="Consolas"/>
                <a:ea typeface="Consolas"/>
                <a:cs typeface="Consolas"/>
                <a:sym typeface="Consolas"/>
              </a:rPr>
              <a:t>.</a:t>
            </a:r>
            <a:endParaRPr b="0" i="0" sz="6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chemeClr val="dk1"/>
                </a:solidFill>
                <a:latin typeface="Consolas"/>
                <a:ea typeface="Consolas"/>
                <a:cs typeface="Consolas"/>
                <a:sym typeface="Consolas"/>
              </a:rPr>
              <a:t>000100000</a:t>
            </a:r>
            <a:endParaRPr b="0" i="0" sz="6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chemeClr val="dk1"/>
                </a:solidFill>
                <a:latin typeface="Consolas"/>
                <a:ea typeface="Consolas"/>
                <a:cs typeface="Consolas"/>
                <a:sym typeface="Consolas"/>
              </a:rPr>
              <a:t>000100000</a:t>
            </a:r>
            <a:endParaRPr b="0" i="0" sz="600" u="none" cap="none" strike="noStrike">
              <a:solidFill>
                <a:srgbClr val="000000"/>
              </a:solidFill>
              <a:latin typeface="Consolas"/>
              <a:ea typeface="Consolas"/>
              <a:cs typeface="Consolas"/>
              <a:sym typeface="Consolas"/>
            </a:endParaRPr>
          </a:p>
          <a:p>
            <a:pPr indent="0" lvl="0" marL="0" marR="0" rtl="0" algn="ctr">
              <a:lnSpc>
                <a:spcPct val="100000"/>
              </a:lnSpc>
              <a:spcBef>
                <a:spcPts val="0"/>
              </a:spcBef>
              <a:spcAft>
                <a:spcPts val="0"/>
              </a:spcAft>
              <a:buClr>
                <a:srgbClr val="000000"/>
              </a:buClr>
              <a:buSzPts val="600"/>
              <a:buFont typeface="Arial"/>
              <a:buNone/>
            </a:pPr>
            <a:r>
              <a:rPr b="0" i="0" lang="fr" sz="600" u="none" cap="none" strike="noStrike">
                <a:solidFill>
                  <a:schemeClr val="dk1"/>
                </a:solidFill>
                <a:latin typeface="Consolas"/>
                <a:ea typeface="Consolas"/>
                <a:cs typeface="Consolas"/>
                <a:sym typeface="Consolas"/>
              </a:rPr>
              <a:t>000000100</a:t>
            </a:r>
            <a:endParaRPr b="0" i="0" sz="600" u="none" cap="none" strike="noStrike">
              <a:solidFill>
                <a:srgbClr val="000000"/>
              </a:solidFill>
              <a:latin typeface="Consolas"/>
              <a:ea typeface="Consolas"/>
              <a:cs typeface="Consolas"/>
              <a:sym typeface="Consolas"/>
            </a:endParaRPr>
          </a:p>
        </p:txBody>
      </p:sp>
      <p:sp>
        <p:nvSpPr>
          <p:cNvPr id="2405" name="Google Shape;2405;p15"/>
          <p:cNvSpPr/>
          <p:nvPr/>
        </p:nvSpPr>
        <p:spPr>
          <a:xfrm>
            <a:off x="3372629" y="2235202"/>
            <a:ext cx="211200" cy="1551600"/>
          </a:xfrm>
          <a:prstGeom prst="rightBrace">
            <a:avLst>
              <a:gd fmla="val 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5"/>
          <p:cNvSpPr txBox="1"/>
          <p:nvPr/>
        </p:nvSpPr>
        <p:spPr>
          <a:xfrm>
            <a:off x="3614975" y="2866200"/>
            <a:ext cx="211200" cy="293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fr" sz="700" u="none" cap="none" strike="noStrike">
                <a:solidFill>
                  <a:srgbClr val="000000"/>
                </a:solidFill>
                <a:latin typeface="Consolas"/>
                <a:ea typeface="Consolas"/>
                <a:cs typeface="Consolas"/>
                <a:sym typeface="Consolas"/>
              </a:rPr>
              <a:t>X</a:t>
            </a:r>
            <a:endParaRPr b="1" i="0" sz="700" u="none" cap="none" strike="noStrike">
              <a:solidFill>
                <a:srgbClr val="000000"/>
              </a:solidFill>
              <a:latin typeface="Consolas"/>
              <a:ea typeface="Consolas"/>
              <a:cs typeface="Consolas"/>
              <a:sym typeface="Consolas"/>
            </a:endParaRPr>
          </a:p>
        </p:txBody>
      </p:sp>
      <p:sp>
        <p:nvSpPr>
          <p:cNvPr id="2407" name="Google Shape;2407;p15"/>
          <p:cNvSpPr txBox="1"/>
          <p:nvPr/>
        </p:nvSpPr>
        <p:spPr>
          <a:xfrm>
            <a:off x="2018125" y="2311401"/>
            <a:ext cx="479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
              <a:buFont typeface="Arial"/>
              <a:buNone/>
            </a:pPr>
            <a:r>
              <a:rPr b="1" lang="fr" sz="500">
                <a:solidFill>
                  <a:schemeClr val="accent1"/>
                </a:solidFill>
                <a:latin typeface="Cairo"/>
                <a:ea typeface="Cairo"/>
                <a:cs typeface="Cairo"/>
                <a:sym typeface="Cairo"/>
              </a:rPr>
              <a:t>History of actions in one-hot format</a:t>
            </a:r>
            <a:endParaRPr b="1" i="0" sz="500" u="none" cap="none" strike="noStrike">
              <a:solidFill>
                <a:schemeClr val="accent1"/>
              </a:solidFill>
              <a:latin typeface="Cairo"/>
              <a:ea typeface="Cairo"/>
              <a:cs typeface="Cairo"/>
              <a:sym typeface="Cairo"/>
            </a:endParaRPr>
          </a:p>
        </p:txBody>
      </p:sp>
      <p:sp>
        <p:nvSpPr>
          <p:cNvPr descr="Timeline background shape" id="2408" name="Google Shape;2408;p15"/>
          <p:cNvSpPr/>
          <p:nvPr/>
        </p:nvSpPr>
        <p:spPr>
          <a:xfrm>
            <a:off x="3069273" y="1711783"/>
            <a:ext cx="419100" cy="89100"/>
          </a:xfrm>
          <a:prstGeom prst="homePlate">
            <a:avLst>
              <a:gd fmla="val 50000" name="adj"/>
            </a:avLst>
          </a:prstGeom>
          <a:solidFill>
            <a:srgbClr val="FFFFFF">
              <a:alpha val="37254"/>
            </a:srgbClr>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9" name="Google Shape;2409;p15"/>
          <p:cNvPicPr preferRelativeResize="0"/>
          <p:nvPr/>
        </p:nvPicPr>
        <p:blipFill rotWithShape="1">
          <a:blip r:embed="rId3">
            <a:alphaModFix/>
          </a:blip>
          <a:srcRect b="0" l="0" r="0" t="0"/>
          <a:stretch/>
        </p:blipFill>
        <p:spPr>
          <a:xfrm>
            <a:off x="3533668" y="1385633"/>
            <a:ext cx="621725" cy="741638"/>
          </a:xfrm>
          <a:prstGeom prst="rect">
            <a:avLst/>
          </a:prstGeom>
          <a:noFill/>
          <a:ln>
            <a:noFill/>
          </a:ln>
        </p:spPr>
      </p:pic>
      <p:sp>
        <p:nvSpPr>
          <p:cNvPr descr="Timeline background shape" id="2410" name="Google Shape;2410;p15"/>
          <p:cNvSpPr/>
          <p:nvPr/>
        </p:nvSpPr>
        <p:spPr>
          <a:xfrm>
            <a:off x="4193385" y="1711783"/>
            <a:ext cx="457500" cy="89100"/>
          </a:xfrm>
          <a:prstGeom prst="homePlate">
            <a:avLst>
              <a:gd fmla="val 50000" name="adj"/>
            </a:avLst>
          </a:prstGeom>
          <a:solidFill>
            <a:srgbClr val="FFFFFF">
              <a:alpha val="37254"/>
            </a:srgbClr>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11" name="Google Shape;2411;p15"/>
          <p:cNvCxnSpPr>
            <a:stCxn id="2233" idx="2"/>
          </p:cNvCxnSpPr>
          <p:nvPr/>
        </p:nvCxnSpPr>
        <p:spPr>
          <a:xfrm flipH="1" rot="-5400000">
            <a:off x="1118065" y="936683"/>
            <a:ext cx="571200" cy="1194000"/>
          </a:xfrm>
          <a:prstGeom prst="curvedConnector2">
            <a:avLst/>
          </a:prstGeom>
          <a:noFill/>
          <a:ln cap="flat" cmpd="sng" w="38100">
            <a:solidFill>
              <a:srgbClr val="FFFFFF"/>
            </a:solidFill>
            <a:prstDash val="solid"/>
            <a:round/>
            <a:headEnd len="sm" w="sm" type="none"/>
            <a:tailEnd len="sm" w="sm" type="none"/>
          </a:ln>
        </p:spPr>
      </p:cxnSp>
      <p:sp>
        <p:nvSpPr>
          <p:cNvPr id="2412" name="Google Shape;2412;p15"/>
          <p:cNvSpPr/>
          <p:nvPr/>
        </p:nvSpPr>
        <p:spPr>
          <a:xfrm>
            <a:off x="5990500" y="2498450"/>
            <a:ext cx="211200" cy="1223400"/>
          </a:xfrm>
          <a:prstGeom prst="rightBrace">
            <a:avLst>
              <a:gd fmla="val 47864" name="adj1"/>
              <a:gd fmla="val 4925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3" name="Google Shape;2413;p15"/>
          <p:cNvPicPr preferRelativeResize="0"/>
          <p:nvPr/>
        </p:nvPicPr>
        <p:blipFill rotWithShape="1">
          <a:blip r:embed="rId4">
            <a:alphaModFix/>
          </a:blip>
          <a:srcRect b="0" l="0" r="0" t="0"/>
          <a:stretch/>
        </p:blipFill>
        <p:spPr>
          <a:xfrm>
            <a:off x="6309905" y="2930025"/>
            <a:ext cx="318871" cy="311100"/>
          </a:xfrm>
          <a:prstGeom prst="rect">
            <a:avLst/>
          </a:prstGeom>
          <a:noFill/>
          <a:ln>
            <a:noFill/>
          </a:ln>
        </p:spPr>
      </p:pic>
      <p:pic>
        <p:nvPicPr>
          <p:cNvPr id="2414" name="Google Shape;2414;p15"/>
          <p:cNvPicPr preferRelativeResize="0"/>
          <p:nvPr/>
        </p:nvPicPr>
        <p:blipFill rotWithShape="1">
          <a:blip r:embed="rId3">
            <a:alphaModFix/>
          </a:blip>
          <a:srcRect b="0" l="0" r="0" t="0"/>
          <a:stretch/>
        </p:blipFill>
        <p:spPr>
          <a:xfrm>
            <a:off x="6880418" y="2605918"/>
            <a:ext cx="1128393" cy="943665"/>
          </a:xfrm>
          <a:prstGeom prst="rect">
            <a:avLst/>
          </a:prstGeom>
          <a:noFill/>
          <a:ln>
            <a:noFill/>
          </a:ln>
          <a:effectLst>
            <a:outerShdw blurRad="342900" rotWithShape="0" algn="bl" dir="3780000" dist="266700">
              <a:srgbClr val="000000">
                <a:alpha val="20392"/>
              </a:srgbClr>
            </a:outerShdw>
          </a:effectLst>
        </p:spPr>
      </p:pic>
      <p:sp>
        <p:nvSpPr>
          <p:cNvPr id="2415" name="Google Shape;2415;p15"/>
          <p:cNvSpPr/>
          <p:nvPr/>
        </p:nvSpPr>
        <p:spPr>
          <a:xfrm>
            <a:off x="7026750" y="2722200"/>
            <a:ext cx="843600" cy="741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descr="Timeline background shape" id="2416" name="Google Shape;2416;p15"/>
          <p:cNvSpPr/>
          <p:nvPr/>
        </p:nvSpPr>
        <p:spPr>
          <a:xfrm rot="5400000">
            <a:off x="7204473" y="3791233"/>
            <a:ext cx="419100" cy="89100"/>
          </a:xfrm>
          <a:prstGeom prst="homePlate">
            <a:avLst>
              <a:gd fmla="val 50000" name="adj"/>
            </a:avLst>
          </a:prstGeom>
          <a:solidFill>
            <a:srgbClr val="FFFFFF">
              <a:alpha val="37254"/>
            </a:srgbClr>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7" name="Google Shape;2417;p15"/>
          <p:cNvPicPr preferRelativeResize="0"/>
          <p:nvPr/>
        </p:nvPicPr>
        <p:blipFill rotWithShape="1">
          <a:blip r:embed="rId5">
            <a:alphaModFix/>
          </a:blip>
          <a:srcRect b="0" l="0" r="0" t="0"/>
          <a:stretch/>
        </p:blipFill>
        <p:spPr>
          <a:xfrm>
            <a:off x="7017425" y="4158175"/>
            <a:ext cx="862261" cy="756300"/>
          </a:xfrm>
          <a:prstGeom prst="rect">
            <a:avLst/>
          </a:prstGeom>
          <a:noFill/>
          <a:ln>
            <a:noFill/>
          </a:ln>
          <a:effectLst>
            <a:outerShdw blurRad="471488" rotWithShape="0" algn="bl" dir="2160000" dist="95250">
              <a:srgbClr val="000000">
                <a:alpha val="51372"/>
              </a:srgbClr>
            </a:outerShdw>
          </a:effectLst>
        </p:spPr>
      </p:pic>
      <p:cxnSp>
        <p:nvCxnSpPr>
          <p:cNvPr id="2418" name="Google Shape;2418;p15"/>
          <p:cNvCxnSpPr>
            <a:stCxn id="2417" idx="3"/>
          </p:cNvCxnSpPr>
          <p:nvPr/>
        </p:nvCxnSpPr>
        <p:spPr>
          <a:xfrm flipH="1" rot="10800000">
            <a:off x="7879686" y="423025"/>
            <a:ext cx="648900" cy="4113300"/>
          </a:xfrm>
          <a:prstGeom prst="bentConnector2">
            <a:avLst/>
          </a:prstGeom>
          <a:noFill/>
          <a:ln cap="flat" cmpd="sng" w="9525">
            <a:solidFill>
              <a:srgbClr val="FFFFFF"/>
            </a:solidFill>
            <a:prstDash val="solid"/>
            <a:round/>
            <a:headEnd len="sm" w="sm" type="none"/>
            <a:tailEnd len="sm" w="sm" type="none"/>
          </a:ln>
        </p:spPr>
      </p:cxnSp>
      <p:cxnSp>
        <p:nvCxnSpPr>
          <p:cNvPr id="2419" name="Google Shape;2419;p15"/>
          <p:cNvCxnSpPr/>
          <p:nvPr/>
        </p:nvCxnSpPr>
        <p:spPr>
          <a:xfrm flipH="1">
            <a:off x="1697225" y="432550"/>
            <a:ext cx="6836100" cy="14100"/>
          </a:xfrm>
          <a:prstGeom prst="straightConnector1">
            <a:avLst/>
          </a:prstGeom>
          <a:noFill/>
          <a:ln cap="flat" cmpd="sng" w="38100">
            <a:solidFill>
              <a:srgbClr val="FFFFFF"/>
            </a:solidFill>
            <a:prstDash val="solid"/>
            <a:round/>
            <a:headEnd len="sm" w="sm" type="none"/>
            <a:tailEnd len="med" w="med" type="triangle"/>
          </a:ln>
        </p:spPr>
      </p:cxnSp>
      <p:sp>
        <p:nvSpPr>
          <p:cNvPr id="2420" name="Google Shape;2420;p15"/>
          <p:cNvSpPr txBox="1"/>
          <p:nvPr/>
        </p:nvSpPr>
        <p:spPr>
          <a:xfrm>
            <a:off x="186600" y="2423175"/>
            <a:ext cx="13215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lang="fr">
                <a:latin typeface="Roboto"/>
                <a:ea typeface="Roboto"/>
                <a:cs typeface="Roboto"/>
                <a:sym typeface="Roboto"/>
              </a:rPr>
              <a:t>Stopping at</a:t>
            </a:r>
            <a:r>
              <a:rPr i="0" lang="fr" sz="1400" u="none" cap="none" strike="noStrike">
                <a:solidFill>
                  <a:srgbClr val="000000"/>
                </a:solidFill>
                <a:latin typeface="Roboto"/>
                <a:ea typeface="Roboto"/>
                <a:cs typeface="Roboto"/>
                <a:sym typeface="Roboto"/>
              </a:rPr>
              <a:t> :</a:t>
            </a:r>
            <a:endParaRPr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i="0" lang="fr" sz="1400" u="none" cap="none" strike="noStrike">
                <a:solidFill>
                  <a:srgbClr val="000000"/>
                </a:solidFill>
                <a:latin typeface="Roboto"/>
                <a:ea typeface="Roboto"/>
                <a:cs typeface="Roboto"/>
                <a:sym typeface="Roboto"/>
              </a:rPr>
              <a:t>O</a:t>
            </a:r>
            <a:r>
              <a:rPr lang="fr">
                <a:latin typeface="Roboto"/>
                <a:ea typeface="Roboto"/>
                <a:cs typeface="Roboto"/>
                <a:sym typeface="Roboto"/>
              </a:rPr>
              <a:t>r</a:t>
            </a:r>
            <a:r>
              <a:rPr i="0" lang="fr" sz="1400" u="none" cap="none" strike="noStrike">
                <a:solidFill>
                  <a:srgbClr val="000000"/>
                </a:solidFill>
                <a:latin typeface="Roboto"/>
                <a:ea typeface="Roboto"/>
                <a:cs typeface="Roboto"/>
                <a:sym typeface="Roboto"/>
              </a:rPr>
              <a:t> a</a:t>
            </a:r>
            <a:r>
              <a:rPr lang="fr">
                <a:latin typeface="Roboto"/>
                <a:ea typeface="Roboto"/>
                <a:cs typeface="Roboto"/>
                <a:sym typeface="Roboto"/>
              </a:rPr>
              <a:t>fter</a:t>
            </a:r>
            <a:r>
              <a:rPr i="0" lang="fr" sz="1400" u="none" cap="none" strike="noStrike">
                <a:solidFill>
                  <a:srgbClr val="000000"/>
                </a:solidFill>
                <a:latin typeface="Roboto"/>
                <a:ea typeface="Roboto"/>
                <a:cs typeface="Roboto"/>
                <a:sym typeface="Roboto"/>
              </a:rPr>
              <a:t> 40 it</a:t>
            </a:r>
            <a:r>
              <a:rPr lang="fr">
                <a:latin typeface="Roboto"/>
                <a:ea typeface="Roboto"/>
                <a:cs typeface="Roboto"/>
                <a:sym typeface="Roboto"/>
              </a:rPr>
              <a:t>e</a:t>
            </a:r>
            <a:r>
              <a:rPr i="0" lang="fr" sz="1400" u="none" cap="none" strike="noStrike">
                <a:solidFill>
                  <a:srgbClr val="000000"/>
                </a:solidFill>
                <a:latin typeface="Roboto"/>
                <a:ea typeface="Roboto"/>
                <a:cs typeface="Roboto"/>
                <a:sym typeface="Roboto"/>
              </a:rPr>
              <a:t>rations.</a:t>
            </a:r>
            <a:endParaRPr i="0" sz="1400" u="none" cap="none" strike="noStrike">
              <a:solidFill>
                <a:srgbClr val="000000"/>
              </a:solidFill>
              <a:latin typeface="Roboto"/>
              <a:ea typeface="Roboto"/>
              <a:cs typeface="Roboto"/>
              <a:sym typeface="Roboto"/>
            </a:endParaRPr>
          </a:p>
        </p:txBody>
      </p:sp>
      <p:sp>
        <p:nvSpPr>
          <p:cNvPr id="2421" name="Google Shape;2421;p15"/>
          <p:cNvSpPr/>
          <p:nvPr/>
        </p:nvSpPr>
        <p:spPr>
          <a:xfrm>
            <a:off x="1282450" y="2534975"/>
            <a:ext cx="180000" cy="1998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5"/>
          <p:cNvSpPr txBox="1"/>
          <p:nvPr/>
        </p:nvSpPr>
        <p:spPr>
          <a:xfrm>
            <a:off x="8415350" y="4743300"/>
            <a:ext cx="688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10</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2423" name="Google Shape;2423;p15"/>
          <p:cNvSpPr txBox="1"/>
          <p:nvPr/>
        </p:nvSpPr>
        <p:spPr>
          <a:xfrm>
            <a:off x="100675" y="4658425"/>
            <a:ext cx="5271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lt1"/>
                </a:solidFill>
                <a:latin typeface="Roboto"/>
                <a:ea typeface="Roboto"/>
                <a:cs typeface="Roboto"/>
                <a:sym typeface="Roboto"/>
              </a:rPr>
              <a:t>End-to-End Process</a:t>
            </a:r>
            <a:endParaRPr sz="16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16"/>
          <p:cNvSpPr/>
          <p:nvPr/>
        </p:nvSpPr>
        <p:spPr>
          <a:xfrm>
            <a:off x="2693617" y="2192423"/>
            <a:ext cx="800400" cy="727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Feature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fr" sz="1400" u="none" cap="none" strike="noStrike">
                <a:solidFill>
                  <a:srgbClr val="000000"/>
                </a:solidFill>
                <a:latin typeface="Arial"/>
                <a:ea typeface="Arial"/>
                <a:cs typeface="Arial"/>
                <a:sym typeface="Arial"/>
              </a:rPr>
              <a:t>Vector</a:t>
            </a:r>
            <a:endParaRPr b="0" i="0" sz="1400" u="none" cap="none" strike="noStrike">
              <a:solidFill>
                <a:srgbClr val="000000"/>
              </a:solidFill>
              <a:latin typeface="Arial"/>
              <a:ea typeface="Arial"/>
              <a:cs typeface="Arial"/>
              <a:sym typeface="Arial"/>
            </a:endParaRPr>
          </a:p>
        </p:txBody>
      </p:sp>
      <p:grpSp>
        <p:nvGrpSpPr>
          <p:cNvPr id="2429" name="Google Shape;2429;p16"/>
          <p:cNvGrpSpPr/>
          <p:nvPr/>
        </p:nvGrpSpPr>
        <p:grpSpPr>
          <a:xfrm>
            <a:off x="560241" y="1564486"/>
            <a:ext cx="1765922" cy="1596032"/>
            <a:chOff x="2854300" y="1168125"/>
            <a:chExt cx="2904000" cy="2668950"/>
          </a:xfrm>
        </p:grpSpPr>
        <p:sp>
          <p:nvSpPr>
            <p:cNvPr id="2430" name="Google Shape;2430;p16"/>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16"/>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16"/>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16"/>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16"/>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16"/>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16"/>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16"/>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16"/>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16"/>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16"/>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16"/>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16"/>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16"/>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16"/>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16"/>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16"/>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16"/>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16"/>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16"/>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16"/>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16"/>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16"/>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16"/>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16"/>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16"/>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6" name="Google Shape;2456;p16"/>
          <p:cNvGrpSpPr/>
          <p:nvPr/>
        </p:nvGrpSpPr>
        <p:grpSpPr>
          <a:xfrm>
            <a:off x="712641" y="1716886"/>
            <a:ext cx="1765922" cy="1596032"/>
            <a:chOff x="2854300" y="1168125"/>
            <a:chExt cx="2904000" cy="2668950"/>
          </a:xfrm>
        </p:grpSpPr>
        <p:sp>
          <p:nvSpPr>
            <p:cNvPr id="2457" name="Google Shape;2457;p16"/>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16"/>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16"/>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16"/>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16"/>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16"/>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16"/>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16"/>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16"/>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16"/>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16"/>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16"/>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16"/>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16"/>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16"/>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16"/>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16"/>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16"/>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16"/>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16"/>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16"/>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16"/>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16"/>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16"/>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16"/>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16"/>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3" name="Google Shape;2483;p16"/>
          <p:cNvGrpSpPr/>
          <p:nvPr/>
        </p:nvGrpSpPr>
        <p:grpSpPr>
          <a:xfrm>
            <a:off x="865041" y="1869286"/>
            <a:ext cx="1765922" cy="1596032"/>
            <a:chOff x="2854300" y="1168125"/>
            <a:chExt cx="2904000" cy="2668950"/>
          </a:xfrm>
        </p:grpSpPr>
        <p:sp>
          <p:nvSpPr>
            <p:cNvPr id="2484" name="Google Shape;2484;p16"/>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16"/>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16"/>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16"/>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16"/>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16"/>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16"/>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16"/>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16"/>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16"/>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16"/>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16"/>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16"/>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16"/>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16"/>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16"/>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16"/>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16"/>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16"/>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16"/>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16"/>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16"/>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16"/>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16"/>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16"/>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16"/>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0" name="Google Shape;2510;p16"/>
          <p:cNvSpPr/>
          <p:nvPr/>
        </p:nvSpPr>
        <p:spPr>
          <a:xfrm>
            <a:off x="4987400" y="807343"/>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16"/>
          <p:cNvSpPr/>
          <p:nvPr/>
        </p:nvSpPr>
        <p:spPr>
          <a:xfrm>
            <a:off x="4987400" y="905240"/>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16"/>
          <p:cNvSpPr/>
          <p:nvPr/>
        </p:nvSpPr>
        <p:spPr>
          <a:xfrm>
            <a:off x="4987400" y="1003137"/>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13" name="Google Shape;2513;p16"/>
          <p:cNvCxnSpPr>
            <a:stCxn id="2514" idx="6"/>
            <a:endCxn id="2515" idx="2"/>
          </p:cNvCxnSpPr>
          <p:nvPr/>
        </p:nvCxnSpPr>
        <p:spPr>
          <a:xfrm>
            <a:off x="6059916" y="634948"/>
            <a:ext cx="370800" cy="0"/>
          </a:xfrm>
          <a:prstGeom prst="straightConnector1">
            <a:avLst/>
          </a:prstGeom>
          <a:noFill/>
          <a:ln cap="flat" cmpd="sng" w="9525">
            <a:solidFill>
              <a:srgbClr val="595959"/>
            </a:solidFill>
            <a:prstDash val="solid"/>
            <a:round/>
            <a:headEnd len="sm" w="sm" type="none"/>
            <a:tailEnd len="med" w="med" type="triangle"/>
          </a:ln>
        </p:spPr>
      </p:cxnSp>
      <p:sp>
        <p:nvSpPr>
          <p:cNvPr id="2514" name="Google Shape;2514;p16"/>
          <p:cNvSpPr/>
          <p:nvPr/>
        </p:nvSpPr>
        <p:spPr>
          <a:xfrm>
            <a:off x="5766516" y="522898"/>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516" name="Google Shape;2516;p16"/>
          <p:cNvSpPr/>
          <p:nvPr/>
        </p:nvSpPr>
        <p:spPr>
          <a:xfrm>
            <a:off x="5766516" y="819831"/>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517" name="Google Shape;2517;p16"/>
          <p:cNvSpPr/>
          <p:nvPr/>
        </p:nvSpPr>
        <p:spPr>
          <a:xfrm>
            <a:off x="5766516" y="1089607"/>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518" name="Google Shape;2518;p16"/>
          <p:cNvSpPr/>
          <p:nvPr/>
        </p:nvSpPr>
        <p:spPr>
          <a:xfrm>
            <a:off x="5766516" y="1541801"/>
            <a:ext cx="290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15" name="Google Shape;2515;p16"/>
          <p:cNvSpPr/>
          <p:nvPr/>
        </p:nvSpPr>
        <p:spPr>
          <a:xfrm>
            <a:off x="6430746" y="522898"/>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519" name="Google Shape;2519;p16"/>
          <p:cNvSpPr/>
          <p:nvPr/>
        </p:nvSpPr>
        <p:spPr>
          <a:xfrm>
            <a:off x="6430746" y="819831"/>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520" name="Google Shape;2520;p16"/>
          <p:cNvSpPr/>
          <p:nvPr/>
        </p:nvSpPr>
        <p:spPr>
          <a:xfrm>
            <a:off x="6430746" y="1099516"/>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521" name="Google Shape;2521;p16"/>
          <p:cNvSpPr/>
          <p:nvPr/>
        </p:nvSpPr>
        <p:spPr>
          <a:xfrm>
            <a:off x="6430746" y="1541801"/>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522" name="Google Shape;2522;p16"/>
          <p:cNvSpPr/>
          <p:nvPr/>
        </p:nvSpPr>
        <p:spPr>
          <a:xfrm>
            <a:off x="7095222" y="522898"/>
            <a:ext cx="293400" cy="2241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523" name="Google Shape;2523;p16"/>
          <p:cNvSpPr/>
          <p:nvPr/>
        </p:nvSpPr>
        <p:spPr>
          <a:xfrm>
            <a:off x="7095222" y="806271"/>
            <a:ext cx="293400" cy="2241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524" name="Google Shape;2524;p16"/>
          <p:cNvSpPr/>
          <p:nvPr/>
        </p:nvSpPr>
        <p:spPr>
          <a:xfrm>
            <a:off x="7095216" y="1089653"/>
            <a:ext cx="293400" cy="2241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525" name="Google Shape;2525;p16"/>
          <p:cNvSpPr/>
          <p:nvPr/>
        </p:nvSpPr>
        <p:spPr>
          <a:xfrm>
            <a:off x="7095222" y="1535323"/>
            <a:ext cx="293400" cy="2241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cxnSp>
        <p:nvCxnSpPr>
          <p:cNvPr id="2526" name="Google Shape;2526;p16"/>
          <p:cNvCxnSpPr/>
          <p:nvPr/>
        </p:nvCxnSpPr>
        <p:spPr>
          <a:xfrm flipH="1">
            <a:off x="5911932" y="1359372"/>
            <a:ext cx="2700" cy="164700"/>
          </a:xfrm>
          <a:prstGeom prst="straightConnector1">
            <a:avLst/>
          </a:prstGeom>
          <a:noFill/>
          <a:ln cap="flat" cmpd="sng" w="28575">
            <a:solidFill>
              <a:srgbClr val="595959"/>
            </a:solidFill>
            <a:prstDash val="dot"/>
            <a:round/>
            <a:headEnd len="sm" w="sm" type="none"/>
            <a:tailEnd len="sm" w="sm" type="none"/>
          </a:ln>
        </p:spPr>
      </p:cxnSp>
      <p:sp>
        <p:nvSpPr>
          <p:cNvPr id="2527" name="Google Shape;2527;p16"/>
          <p:cNvSpPr/>
          <p:nvPr/>
        </p:nvSpPr>
        <p:spPr>
          <a:xfrm>
            <a:off x="4987400" y="1101038"/>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16"/>
          <p:cNvSpPr/>
          <p:nvPr/>
        </p:nvSpPr>
        <p:spPr>
          <a:xfrm>
            <a:off x="4987400" y="1198935"/>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16"/>
          <p:cNvSpPr/>
          <p:nvPr/>
        </p:nvSpPr>
        <p:spPr>
          <a:xfrm>
            <a:off x="4987400" y="1296831"/>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16"/>
          <p:cNvSpPr/>
          <p:nvPr/>
        </p:nvSpPr>
        <p:spPr>
          <a:xfrm>
            <a:off x="4987400" y="1370724"/>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31" name="Google Shape;2531;p16"/>
          <p:cNvCxnSpPr>
            <a:endCxn id="2514" idx="2"/>
          </p:cNvCxnSpPr>
          <p:nvPr/>
        </p:nvCxnSpPr>
        <p:spPr>
          <a:xfrm flipH="1" rot="10800000">
            <a:off x="5029716" y="634948"/>
            <a:ext cx="736800" cy="186600"/>
          </a:xfrm>
          <a:prstGeom prst="straightConnector1">
            <a:avLst/>
          </a:prstGeom>
          <a:noFill/>
          <a:ln cap="flat" cmpd="sng" w="9525">
            <a:solidFill>
              <a:srgbClr val="595959"/>
            </a:solidFill>
            <a:prstDash val="solid"/>
            <a:round/>
            <a:headEnd len="sm" w="sm" type="none"/>
            <a:tailEnd len="med" w="med" type="triangle"/>
          </a:ln>
        </p:spPr>
      </p:cxnSp>
      <p:cxnSp>
        <p:nvCxnSpPr>
          <p:cNvPr id="2532" name="Google Shape;2532;p16"/>
          <p:cNvCxnSpPr>
            <a:stCxn id="2510" idx="5"/>
            <a:endCxn id="2516" idx="2"/>
          </p:cNvCxnSpPr>
          <p:nvPr/>
        </p:nvCxnSpPr>
        <p:spPr>
          <a:xfrm>
            <a:off x="5020945" y="828596"/>
            <a:ext cx="745500" cy="103200"/>
          </a:xfrm>
          <a:prstGeom prst="straightConnector1">
            <a:avLst/>
          </a:prstGeom>
          <a:noFill/>
          <a:ln cap="flat" cmpd="sng" w="9525">
            <a:solidFill>
              <a:srgbClr val="595959"/>
            </a:solidFill>
            <a:prstDash val="solid"/>
            <a:round/>
            <a:headEnd len="sm" w="sm" type="none"/>
            <a:tailEnd len="med" w="med" type="triangle"/>
          </a:ln>
        </p:spPr>
      </p:cxnSp>
      <p:cxnSp>
        <p:nvCxnSpPr>
          <p:cNvPr id="2533" name="Google Shape;2533;p16"/>
          <p:cNvCxnSpPr>
            <a:stCxn id="2510" idx="5"/>
            <a:endCxn id="2517" idx="2"/>
          </p:cNvCxnSpPr>
          <p:nvPr/>
        </p:nvCxnSpPr>
        <p:spPr>
          <a:xfrm>
            <a:off x="5020945" y="828596"/>
            <a:ext cx="745500" cy="373200"/>
          </a:xfrm>
          <a:prstGeom prst="straightConnector1">
            <a:avLst/>
          </a:prstGeom>
          <a:noFill/>
          <a:ln cap="flat" cmpd="sng" w="9525">
            <a:solidFill>
              <a:srgbClr val="595959"/>
            </a:solidFill>
            <a:prstDash val="solid"/>
            <a:round/>
            <a:headEnd len="sm" w="sm" type="none"/>
            <a:tailEnd len="med" w="med" type="triangle"/>
          </a:ln>
        </p:spPr>
      </p:cxnSp>
      <p:cxnSp>
        <p:nvCxnSpPr>
          <p:cNvPr id="2534" name="Google Shape;2534;p16"/>
          <p:cNvCxnSpPr>
            <a:stCxn id="2510" idx="5"/>
            <a:endCxn id="2518" idx="2"/>
          </p:cNvCxnSpPr>
          <p:nvPr/>
        </p:nvCxnSpPr>
        <p:spPr>
          <a:xfrm>
            <a:off x="5020945" y="828596"/>
            <a:ext cx="745500" cy="825300"/>
          </a:xfrm>
          <a:prstGeom prst="straightConnector1">
            <a:avLst/>
          </a:prstGeom>
          <a:noFill/>
          <a:ln cap="flat" cmpd="sng" w="9525">
            <a:solidFill>
              <a:srgbClr val="595959"/>
            </a:solidFill>
            <a:prstDash val="solid"/>
            <a:round/>
            <a:headEnd len="sm" w="sm" type="none"/>
            <a:tailEnd len="med" w="med" type="triangle"/>
          </a:ln>
        </p:spPr>
      </p:cxnSp>
      <p:cxnSp>
        <p:nvCxnSpPr>
          <p:cNvPr id="2535" name="Google Shape;2535;p16"/>
          <p:cNvCxnSpPr>
            <a:stCxn id="2511" idx="5"/>
            <a:endCxn id="2514" idx="2"/>
          </p:cNvCxnSpPr>
          <p:nvPr/>
        </p:nvCxnSpPr>
        <p:spPr>
          <a:xfrm flipH="1" rot="10800000">
            <a:off x="5020945" y="634893"/>
            <a:ext cx="745500" cy="291600"/>
          </a:xfrm>
          <a:prstGeom prst="straightConnector1">
            <a:avLst/>
          </a:prstGeom>
          <a:noFill/>
          <a:ln cap="flat" cmpd="sng" w="9525">
            <a:solidFill>
              <a:srgbClr val="595959"/>
            </a:solidFill>
            <a:prstDash val="solid"/>
            <a:round/>
            <a:headEnd len="sm" w="sm" type="none"/>
            <a:tailEnd len="med" w="med" type="triangle"/>
          </a:ln>
        </p:spPr>
      </p:cxnSp>
      <p:cxnSp>
        <p:nvCxnSpPr>
          <p:cNvPr id="2536" name="Google Shape;2536;p16"/>
          <p:cNvCxnSpPr>
            <a:stCxn id="2511" idx="5"/>
            <a:endCxn id="2517" idx="2"/>
          </p:cNvCxnSpPr>
          <p:nvPr/>
        </p:nvCxnSpPr>
        <p:spPr>
          <a:xfrm>
            <a:off x="5020945" y="926493"/>
            <a:ext cx="745500" cy="275100"/>
          </a:xfrm>
          <a:prstGeom prst="straightConnector1">
            <a:avLst/>
          </a:prstGeom>
          <a:noFill/>
          <a:ln cap="flat" cmpd="sng" w="9525">
            <a:solidFill>
              <a:srgbClr val="595959"/>
            </a:solidFill>
            <a:prstDash val="solid"/>
            <a:round/>
            <a:headEnd len="sm" w="sm" type="none"/>
            <a:tailEnd len="med" w="med" type="triangle"/>
          </a:ln>
        </p:spPr>
      </p:cxnSp>
      <p:cxnSp>
        <p:nvCxnSpPr>
          <p:cNvPr id="2537" name="Google Shape;2537;p16"/>
          <p:cNvCxnSpPr>
            <a:stCxn id="2511" idx="6"/>
            <a:endCxn id="2516" idx="2"/>
          </p:cNvCxnSpPr>
          <p:nvPr/>
        </p:nvCxnSpPr>
        <p:spPr>
          <a:xfrm>
            <a:off x="5026700" y="917690"/>
            <a:ext cx="739800" cy="14100"/>
          </a:xfrm>
          <a:prstGeom prst="straightConnector1">
            <a:avLst/>
          </a:prstGeom>
          <a:noFill/>
          <a:ln cap="flat" cmpd="sng" w="9525">
            <a:solidFill>
              <a:srgbClr val="595959"/>
            </a:solidFill>
            <a:prstDash val="solid"/>
            <a:round/>
            <a:headEnd len="sm" w="sm" type="none"/>
            <a:tailEnd len="med" w="med" type="triangle"/>
          </a:ln>
        </p:spPr>
      </p:cxnSp>
      <p:cxnSp>
        <p:nvCxnSpPr>
          <p:cNvPr id="2538" name="Google Shape;2538;p16"/>
          <p:cNvCxnSpPr>
            <a:stCxn id="2511" idx="6"/>
            <a:endCxn id="2518" idx="2"/>
          </p:cNvCxnSpPr>
          <p:nvPr/>
        </p:nvCxnSpPr>
        <p:spPr>
          <a:xfrm>
            <a:off x="5026700" y="917690"/>
            <a:ext cx="739800" cy="736200"/>
          </a:xfrm>
          <a:prstGeom prst="straightConnector1">
            <a:avLst/>
          </a:prstGeom>
          <a:noFill/>
          <a:ln cap="flat" cmpd="sng" w="9525">
            <a:solidFill>
              <a:srgbClr val="595959"/>
            </a:solidFill>
            <a:prstDash val="solid"/>
            <a:round/>
            <a:headEnd len="sm" w="sm" type="none"/>
            <a:tailEnd len="med" w="med" type="triangle"/>
          </a:ln>
        </p:spPr>
      </p:cxnSp>
      <p:cxnSp>
        <p:nvCxnSpPr>
          <p:cNvPr id="2539" name="Google Shape;2539;p16"/>
          <p:cNvCxnSpPr>
            <a:stCxn id="2512" idx="4"/>
            <a:endCxn id="2514" idx="2"/>
          </p:cNvCxnSpPr>
          <p:nvPr/>
        </p:nvCxnSpPr>
        <p:spPr>
          <a:xfrm flipH="1" rot="10800000">
            <a:off x="5007050" y="635037"/>
            <a:ext cx="759600" cy="393000"/>
          </a:xfrm>
          <a:prstGeom prst="straightConnector1">
            <a:avLst/>
          </a:prstGeom>
          <a:noFill/>
          <a:ln cap="flat" cmpd="sng" w="9525">
            <a:solidFill>
              <a:srgbClr val="595959"/>
            </a:solidFill>
            <a:prstDash val="solid"/>
            <a:round/>
            <a:headEnd len="sm" w="sm" type="none"/>
            <a:tailEnd len="med" w="med" type="triangle"/>
          </a:ln>
        </p:spPr>
      </p:cxnSp>
      <p:cxnSp>
        <p:nvCxnSpPr>
          <p:cNvPr id="2540" name="Google Shape;2540;p16"/>
          <p:cNvCxnSpPr>
            <a:stCxn id="2512" idx="6"/>
            <a:endCxn id="2516" idx="2"/>
          </p:cNvCxnSpPr>
          <p:nvPr/>
        </p:nvCxnSpPr>
        <p:spPr>
          <a:xfrm flipH="1" rot="10800000">
            <a:off x="5026700" y="931887"/>
            <a:ext cx="739800" cy="83700"/>
          </a:xfrm>
          <a:prstGeom prst="straightConnector1">
            <a:avLst/>
          </a:prstGeom>
          <a:noFill/>
          <a:ln cap="flat" cmpd="sng" w="9525">
            <a:solidFill>
              <a:srgbClr val="595959"/>
            </a:solidFill>
            <a:prstDash val="solid"/>
            <a:round/>
            <a:headEnd len="sm" w="sm" type="none"/>
            <a:tailEnd len="med" w="med" type="triangle"/>
          </a:ln>
        </p:spPr>
      </p:cxnSp>
      <p:cxnSp>
        <p:nvCxnSpPr>
          <p:cNvPr id="2541" name="Google Shape;2541;p16"/>
          <p:cNvCxnSpPr>
            <a:stCxn id="2512" idx="6"/>
            <a:endCxn id="2517" idx="2"/>
          </p:cNvCxnSpPr>
          <p:nvPr/>
        </p:nvCxnSpPr>
        <p:spPr>
          <a:xfrm>
            <a:off x="5026700" y="1015587"/>
            <a:ext cx="739800" cy="186000"/>
          </a:xfrm>
          <a:prstGeom prst="straightConnector1">
            <a:avLst/>
          </a:prstGeom>
          <a:noFill/>
          <a:ln cap="flat" cmpd="sng" w="9525">
            <a:solidFill>
              <a:srgbClr val="595959"/>
            </a:solidFill>
            <a:prstDash val="solid"/>
            <a:round/>
            <a:headEnd len="sm" w="sm" type="none"/>
            <a:tailEnd len="med" w="med" type="triangle"/>
          </a:ln>
        </p:spPr>
      </p:cxnSp>
      <p:cxnSp>
        <p:nvCxnSpPr>
          <p:cNvPr id="2542" name="Google Shape;2542;p16"/>
          <p:cNvCxnSpPr>
            <a:stCxn id="2512" idx="5"/>
            <a:endCxn id="2518" idx="2"/>
          </p:cNvCxnSpPr>
          <p:nvPr/>
        </p:nvCxnSpPr>
        <p:spPr>
          <a:xfrm>
            <a:off x="5020945" y="1024390"/>
            <a:ext cx="745500" cy="629400"/>
          </a:xfrm>
          <a:prstGeom prst="straightConnector1">
            <a:avLst/>
          </a:prstGeom>
          <a:noFill/>
          <a:ln cap="flat" cmpd="sng" w="9525">
            <a:solidFill>
              <a:srgbClr val="595959"/>
            </a:solidFill>
            <a:prstDash val="solid"/>
            <a:round/>
            <a:headEnd len="sm" w="sm" type="none"/>
            <a:tailEnd len="med" w="med" type="triangle"/>
          </a:ln>
        </p:spPr>
      </p:cxnSp>
      <p:cxnSp>
        <p:nvCxnSpPr>
          <p:cNvPr id="2543" name="Google Shape;2543;p16"/>
          <p:cNvCxnSpPr>
            <a:stCxn id="2527" idx="4"/>
            <a:endCxn id="2514" idx="2"/>
          </p:cNvCxnSpPr>
          <p:nvPr/>
        </p:nvCxnSpPr>
        <p:spPr>
          <a:xfrm flipH="1" rot="10800000">
            <a:off x="5007050" y="634838"/>
            <a:ext cx="759600" cy="491100"/>
          </a:xfrm>
          <a:prstGeom prst="straightConnector1">
            <a:avLst/>
          </a:prstGeom>
          <a:noFill/>
          <a:ln cap="flat" cmpd="sng" w="9525">
            <a:solidFill>
              <a:srgbClr val="595959"/>
            </a:solidFill>
            <a:prstDash val="solid"/>
            <a:round/>
            <a:headEnd len="sm" w="sm" type="none"/>
            <a:tailEnd len="med" w="med" type="triangle"/>
          </a:ln>
        </p:spPr>
      </p:cxnSp>
      <p:cxnSp>
        <p:nvCxnSpPr>
          <p:cNvPr id="2544" name="Google Shape;2544;p16"/>
          <p:cNvCxnSpPr>
            <a:stCxn id="2527" idx="5"/>
            <a:endCxn id="2516" idx="2"/>
          </p:cNvCxnSpPr>
          <p:nvPr/>
        </p:nvCxnSpPr>
        <p:spPr>
          <a:xfrm flipH="1" rot="10800000">
            <a:off x="5020945" y="931791"/>
            <a:ext cx="745500" cy="190500"/>
          </a:xfrm>
          <a:prstGeom prst="straightConnector1">
            <a:avLst/>
          </a:prstGeom>
          <a:noFill/>
          <a:ln cap="flat" cmpd="sng" w="9525">
            <a:solidFill>
              <a:srgbClr val="595959"/>
            </a:solidFill>
            <a:prstDash val="solid"/>
            <a:round/>
            <a:headEnd len="sm" w="sm" type="none"/>
            <a:tailEnd len="med" w="med" type="triangle"/>
          </a:ln>
        </p:spPr>
      </p:cxnSp>
      <p:cxnSp>
        <p:nvCxnSpPr>
          <p:cNvPr id="2545" name="Google Shape;2545;p16"/>
          <p:cNvCxnSpPr>
            <a:stCxn id="2527" idx="6"/>
            <a:endCxn id="2517" idx="2"/>
          </p:cNvCxnSpPr>
          <p:nvPr/>
        </p:nvCxnSpPr>
        <p:spPr>
          <a:xfrm>
            <a:off x="5026700" y="1113488"/>
            <a:ext cx="739800" cy="88200"/>
          </a:xfrm>
          <a:prstGeom prst="straightConnector1">
            <a:avLst/>
          </a:prstGeom>
          <a:noFill/>
          <a:ln cap="flat" cmpd="sng" w="9525">
            <a:solidFill>
              <a:srgbClr val="595959"/>
            </a:solidFill>
            <a:prstDash val="solid"/>
            <a:round/>
            <a:headEnd len="sm" w="sm" type="none"/>
            <a:tailEnd len="med" w="med" type="triangle"/>
          </a:ln>
        </p:spPr>
      </p:cxnSp>
      <p:cxnSp>
        <p:nvCxnSpPr>
          <p:cNvPr id="2546" name="Google Shape;2546;p16"/>
          <p:cNvCxnSpPr>
            <a:stCxn id="2527" idx="5"/>
            <a:endCxn id="2518" idx="2"/>
          </p:cNvCxnSpPr>
          <p:nvPr/>
        </p:nvCxnSpPr>
        <p:spPr>
          <a:xfrm>
            <a:off x="5020945" y="1122291"/>
            <a:ext cx="745500" cy="531600"/>
          </a:xfrm>
          <a:prstGeom prst="straightConnector1">
            <a:avLst/>
          </a:prstGeom>
          <a:noFill/>
          <a:ln cap="flat" cmpd="sng" w="9525">
            <a:solidFill>
              <a:srgbClr val="595959"/>
            </a:solidFill>
            <a:prstDash val="solid"/>
            <a:round/>
            <a:headEnd len="sm" w="sm" type="none"/>
            <a:tailEnd len="med" w="med" type="triangle"/>
          </a:ln>
        </p:spPr>
      </p:cxnSp>
      <p:cxnSp>
        <p:nvCxnSpPr>
          <p:cNvPr id="2547" name="Google Shape;2547;p16"/>
          <p:cNvCxnSpPr>
            <a:stCxn id="2528" idx="5"/>
            <a:endCxn id="2514" idx="2"/>
          </p:cNvCxnSpPr>
          <p:nvPr/>
        </p:nvCxnSpPr>
        <p:spPr>
          <a:xfrm flipH="1" rot="10800000">
            <a:off x="5020945" y="634888"/>
            <a:ext cx="745500" cy="585300"/>
          </a:xfrm>
          <a:prstGeom prst="straightConnector1">
            <a:avLst/>
          </a:prstGeom>
          <a:noFill/>
          <a:ln cap="flat" cmpd="sng" w="9525">
            <a:solidFill>
              <a:srgbClr val="595959"/>
            </a:solidFill>
            <a:prstDash val="solid"/>
            <a:round/>
            <a:headEnd len="sm" w="sm" type="none"/>
            <a:tailEnd len="med" w="med" type="triangle"/>
          </a:ln>
        </p:spPr>
      </p:cxnSp>
      <p:cxnSp>
        <p:nvCxnSpPr>
          <p:cNvPr id="2548" name="Google Shape;2548;p16"/>
          <p:cNvCxnSpPr>
            <a:stCxn id="2528" idx="6"/>
            <a:endCxn id="2516" idx="2"/>
          </p:cNvCxnSpPr>
          <p:nvPr/>
        </p:nvCxnSpPr>
        <p:spPr>
          <a:xfrm flipH="1" rot="10800000">
            <a:off x="5026700" y="931785"/>
            <a:ext cx="739800" cy="279600"/>
          </a:xfrm>
          <a:prstGeom prst="straightConnector1">
            <a:avLst/>
          </a:prstGeom>
          <a:noFill/>
          <a:ln cap="flat" cmpd="sng" w="9525">
            <a:solidFill>
              <a:srgbClr val="595959"/>
            </a:solidFill>
            <a:prstDash val="solid"/>
            <a:round/>
            <a:headEnd len="sm" w="sm" type="none"/>
            <a:tailEnd len="med" w="med" type="triangle"/>
          </a:ln>
        </p:spPr>
      </p:cxnSp>
      <p:cxnSp>
        <p:nvCxnSpPr>
          <p:cNvPr id="2549" name="Google Shape;2549;p16"/>
          <p:cNvCxnSpPr>
            <a:stCxn id="2528" idx="5"/>
            <a:endCxn id="2517" idx="2"/>
          </p:cNvCxnSpPr>
          <p:nvPr/>
        </p:nvCxnSpPr>
        <p:spPr>
          <a:xfrm flipH="1" rot="10800000">
            <a:off x="5020945" y="1201588"/>
            <a:ext cx="745500" cy="18600"/>
          </a:xfrm>
          <a:prstGeom prst="straightConnector1">
            <a:avLst/>
          </a:prstGeom>
          <a:noFill/>
          <a:ln cap="flat" cmpd="sng" w="9525">
            <a:solidFill>
              <a:srgbClr val="595959"/>
            </a:solidFill>
            <a:prstDash val="solid"/>
            <a:round/>
            <a:headEnd len="sm" w="sm" type="none"/>
            <a:tailEnd len="med" w="med" type="triangle"/>
          </a:ln>
        </p:spPr>
      </p:cxnSp>
      <p:cxnSp>
        <p:nvCxnSpPr>
          <p:cNvPr id="2550" name="Google Shape;2550;p16"/>
          <p:cNvCxnSpPr>
            <a:stCxn id="2528" idx="5"/>
            <a:endCxn id="2518" idx="2"/>
          </p:cNvCxnSpPr>
          <p:nvPr/>
        </p:nvCxnSpPr>
        <p:spPr>
          <a:xfrm>
            <a:off x="5020945" y="1220188"/>
            <a:ext cx="745500" cy="433800"/>
          </a:xfrm>
          <a:prstGeom prst="straightConnector1">
            <a:avLst/>
          </a:prstGeom>
          <a:noFill/>
          <a:ln cap="flat" cmpd="sng" w="9525">
            <a:solidFill>
              <a:srgbClr val="595959"/>
            </a:solidFill>
            <a:prstDash val="solid"/>
            <a:round/>
            <a:headEnd len="sm" w="sm" type="none"/>
            <a:tailEnd len="med" w="med" type="triangle"/>
          </a:ln>
        </p:spPr>
      </p:cxnSp>
      <p:cxnSp>
        <p:nvCxnSpPr>
          <p:cNvPr id="2551" name="Google Shape;2551;p16"/>
          <p:cNvCxnSpPr>
            <a:stCxn id="2529" idx="0"/>
            <a:endCxn id="2517" idx="2"/>
          </p:cNvCxnSpPr>
          <p:nvPr/>
        </p:nvCxnSpPr>
        <p:spPr>
          <a:xfrm flipH="1" rot="10800000">
            <a:off x="5007050" y="1201731"/>
            <a:ext cx="759600" cy="95100"/>
          </a:xfrm>
          <a:prstGeom prst="straightConnector1">
            <a:avLst/>
          </a:prstGeom>
          <a:noFill/>
          <a:ln cap="flat" cmpd="sng" w="9525">
            <a:solidFill>
              <a:srgbClr val="595959"/>
            </a:solidFill>
            <a:prstDash val="solid"/>
            <a:round/>
            <a:headEnd len="sm" w="sm" type="none"/>
            <a:tailEnd len="med" w="med" type="triangle"/>
          </a:ln>
        </p:spPr>
      </p:cxnSp>
      <p:cxnSp>
        <p:nvCxnSpPr>
          <p:cNvPr id="2552" name="Google Shape;2552;p16"/>
          <p:cNvCxnSpPr>
            <a:stCxn id="2529" idx="5"/>
            <a:endCxn id="2516" idx="2"/>
          </p:cNvCxnSpPr>
          <p:nvPr/>
        </p:nvCxnSpPr>
        <p:spPr>
          <a:xfrm flipH="1" rot="10800000">
            <a:off x="5020945" y="931984"/>
            <a:ext cx="745500" cy="386100"/>
          </a:xfrm>
          <a:prstGeom prst="straightConnector1">
            <a:avLst/>
          </a:prstGeom>
          <a:noFill/>
          <a:ln cap="flat" cmpd="sng" w="9525">
            <a:solidFill>
              <a:srgbClr val="595959"/>
            </a:solidFill>
            <a:prstDash val="solid"/>
            <a:round/>
            <a:headEnd len="sm" w="sm" type="none"/>
            <a:tailEnd len="med" w="med" type="triangle"/>
          </a:ln>
        </p:spPr>
      </p:cxnSp>
      <p:cxnSp>
        <p:nvCxnSpPr>
          <p:cNvPr id="2553" name="Google Shape;2553;p16"/>
          <p:cNvCxnSpPr>
            <a:stCxn id="2529" idx="6"/>
            <a:endCxn id="2517" idx="2"/>
          </p:cNvCxnSpPr>
          <p:nvPr/>
        </p:nvCxnSpPr>
        <p:spPr>
          <a:xfrm flipH="1" rot="10800000">
            <a:off x="5026700" y="1201581"/>
            <a:ext cx="739800" cy="107700"/>
          </a:xfrm>
          <a:prstGeom prst="straightConnector1">
            <a:avLst/>
          </a:prstGeom>
          <a:noFill/>
          <a:ln cap="flat" cmpd="sng" w="9525">
            <a:solidFill>
              <a:srgbClr val="595959"/>
            </a:solidFill>
            <a:prstDash val="solid"/>
            <a:round/>
            <a:headEnd len="sm" w="sm" type="none"/>
            <a:tailEnd len="med" w="med" type="triangle"/>
          </a:ln>
        </p:spPr>
      </p:cxnSp>
      <p:cxnSp>
        <p:nvCxnSpPr>
          <p:cNvPr id="2554" name="Google Shape;2554;p16"/>
          <p:cNvCxnSpPr>
            <a:stCxn id="2529" idx="5"/>
            <a:endCxn id="2518" idx="2"/>
          </p:cNvCxnSpPr>
          <p:nvPr/>
        </p:nvCxnSpPr>
        <p:spPr>
          <a:xfrm>
            <a:off x="5020945" y="1318084"/>
            <a:ext cx="745500" cy="335700"/>
          </a:xfrm>
          <a:prstGeom prst="straightConnector1">
            <a:avLst/>
          </a:prstGeom>
          <a:noFill/>
          <a:ln cap="flat" cmpd="sng" w="9525">
            <a:solidFill>
              <a:srgbClr val="595959"/>
            </a:solidFill>
            <a:prstDash val="solid"/>
            <a:round/>
            <a:headEnd len="sm" w="sm" type="none"/>
            <a:tailEnd len="med" w="med" type="triangle"/>
          </a:ln>
        </p:spPr>
      </p:cxnSp>
      <p:cxnSp>
        <p:nvCxnSpPr>
          <p:cNvPr id="2555" name="Google Shape;2555;p16"/>
          <p:cNvCxnSpPr>
            <a:stCxn id="2530" idx="5"/>
            <a:endCxn id="2514" idx="2"/>
          </p:cNvCxnSpPr>
          <p:nvPr/>
        </p:nvCxnSpPr>
        <p:spPr>
          <a:xfrm flipH="1" rot="10800000">
            <a:off x="5020945" y="635077"/>
            <a:ext cx="745500" cy="756900"/>
          </a:xfrm>
          <a:prstGeom prst="straightConnector1">
            <a:avLst/>
          </a:prstGeom>
          <a:noFill/>
          <a:ln cap="flat" cmpd="sng" w="9525">
            <a:solidFill>
              <a:srgbClr val="595959"/>
            </a:solidFill>
            <a:prstDash val="solid"/>
            <a:round/>
            <a:headEnd len="sm" w="sm" type="none"/>
            <a:tailEnd len="med" w="med" type="triangle"/>
          </a:ln>
        </p:spPr>
      </p:cxnSp>
      <p:cxnSp>
        <p:nvCxnSpPr>
          <p:cNvPr id="2556" name="Google Shape;2556;p16"/>
          <p:cNvCxnSpPr>
            <a:stCxn id="2530" idx="5"/>
            <a:endCxn id="2516" idx="2"/>
          </p:cNvCxnSpPr>
          <p:nvPr/>
        </p:nvCxnSpPr>
        <p:spPr>
          <a:xfrm flipH="1" rot="10800000">
            <a:off x="5020945" y="931777"/>
            <a:ext cx="745500" cy="460200"/>
          </a:xfrm>
          <a:prstGeom prst="straightConnector1">
            <a:avLst/>
          </a:prstGeom>
          <a:noFill/>
          <a:ln cap="flat" cmpd="sng" w="9525">
            <a:solidFill>
              <a:srgbClr val="595959"/>
            </a:solidFill>
            <a:prstDash val="solid"/>
            <a:round/>
            <a:headEnd len="sm" w="sm" type="none"/>
            <a:tailEnd len="med" w="med" type="triangle"/>
          </a:ln>
        </p:spPr>
      </p:cxnSp>
      <p:cxnSp>
        <p:nvCxnSpPr>
          <p:cNvPr id="2557" name="Google Shape;2557;p16"/>
          <p:cNvCxnSpPr>
            <a:stCxn id="2530" idx="5"/>
            <a:endCxn id="2517" idx="2"/>
          </p:cNvCxnSpPr>
          <p:nvPr/>
        </p:nvCxnSpPr>
        <p:spPr>
          <a:xfrm flipH="1" rot="10800000">
            <a:off x="5020945" y="1201777"/>
            <a:ext cx="745500" cy="190200"/>
          </a:xfrm>
          <a:prstGeom prst="straightConnector1">
            <a:avLst/>
          </a:prstGeom>
          <a:noFill/>
          <a:ln cap="flat" cmpd="sng" w="9525">
            <a:solidFill>
              <a:srgbClr val="595959"/>
            </a:solidFill>
            <a:prstDash val="solid"/>
            <a:round/>
            <a:headEnd len="sm" w="sm" type="none"/>
            <a:tailEnd len="med" w="med" type="triangle"/>
          </a:ln>
        </p:spPr>
      </p:cxnSp>
      <p:cxnSp>
        <p:nvCxnSpPr>
          <p:cNvPr id="2558" name="Google Shape;2558;p16"/>
          <p:cNvCxnSpPr>
            <a:stCxn id="2530" idx="5"/>
            <a:endCxn id="2518" idx="2"/>
          </p:cNvCxnSpPr>
          <p:nvPr/>
        </p:nvCxnSpPr>
        <p:spPr>
          <a:xfrm>
            <a:off x="5020945" y="1391977"/>
            <a:ext cx="745500" cy="261900"/>
          </a:xfrm>
          <a:prstGeom prst="straightConnector1">
            <a:avLst/>
          </a:prstGeom>
          <a:noFill/>
          <a:ln cap="flat" cmpd="sng" w="9525">
            <a:solidFill>
              <a:srgbClr val="595959"/>
            </a:solidFill>
            <a:prstDash val="solid"/>
            <a:round/>
            <a:headEnd len="sm" w="sm" type="none"/>
            <a:tailEnd len="med" w="med" type="triangle"/>
          </a:ln>
        </p:spPr>
      </p:cxnSp>
      <p:cxnSp>
        <p:nvCxnSpPr>
          <p:cNvPr id="2559" name="Google Shape;2559;p16"/>
          <p:cNvCxnSpPr>
            <a:stCxn id="2514" idx="6"/>
            <a:endCxn id="2519" idx="2"/>
          </p:cNvCxnSpPr>
          <p:nvPr/>
        </p:nvCxnSpPr>
        <p:spPr>
          <a:xfrm>
            <a:off x="6059916" y="634948"/>
            <a:ext cx="370800" cy="297000"/>
          </a:xfrm>
          <a:prstGeom prst="straightConnector1">
            <a:avLst/>
          </a:prstGeom>
          <a:noFill/>
          <a:ln cap="flat" cmpd="sng" w="9525">
            <a:solidFill>
              <a:srgbClr val="595959"/>
            </a:solidFill>
            <a:prstDash val="solid"/>
            <a:round/>
            <a:headEnd len="sm" w="sm" type="none"/>
            <a:tailEnd len="med" w="med" type="triangle"/>
          </a:ln>
        </p:spPr>
      </p:cxnSp>
      <p:cxnSp>
        <p:nvCxnSpPr>
          <p:cNvPr id="2560" name="Google Shape;2560;p16"/>
          <p:cNvCxnSpPr>
            <a:stCxn id="2514" idx="6"/>
            <a:endCxn id="2520" idx="2"/>
          </p:cNvCxnSpPr>
          <p:nvPr/>
        </p:nvCxnSpPr>
        <p:spPr>
          <a:xfrm>
            <a:off x="6059916" y="634948"/>
            <a:ext cx="370800" cy="576600"/>
          </a:xfrm>
          <a:prstGeom prst="straightConnector1">
            <a:avLst/>
          </a:prstGeom>
          <a:noFill/>
          <a:ln cap="flat" cmpd="sng" w="9525">
            <a:solidFill>
              <a:srgbClr val="595959"/>
            </a:solidFill>
            <a:prstDash val="solid"/>
            <a:round/>
            <a:headEnd len="sm" w="sm" type="none"/>
            <a:tailEnd len="med" w="med" type="triangle"/>
          </a:ln>
        </p:spPr>
      </p:cxnSp>
      <p:cxnSp>
        <p:nvCxnSpPr>
          <p:cNvPr id="2561" name="Google Shape;2561;p16"/>
          <p:cNvCxnSpPr>
            <a:stCxn id="2514" idx="6"/>
            <a:endCxn id="2521" idx="2"/>
          </p:cNvCxnSpPr>
          <p:nvPr/>
        </p:nvCxnSpPr>
        <p:spPr>
          <a:xfrm>
            <a:off x="6059916" y="634948"/>
            <a:ext cx="370800" cy="1018800"/>
          </a:xfrm>
          <a:prstGeom prst="straightConnector1">
            <a:avLst/>
          </a:prstGeom>
          <a:noFill/>
          <a:ln cap="flat" cmpd="sng" w="9525">
            <a:solidFill>
              <a:srgbClr val="595959"/>
            </a:solidFill>
            <a:prstDash val="solid"/>
            <a:round/>
            <a:headEnd len="sm" w="sm" type="none"/>
            <a:tailEnd len="med" w="med" type="triangle"/>
          </a:ln>
        </p:spPr>
      </p:cxnSp>
      <p:cxnSp>
        <p:nvCxnSpPr>
          <p:cNvPr id="2562" name="Google Shape;2562;p16"/>
          <p:cNvCxnSpPr>
            <a:stCxn id="2516" idx="6"/>
            <a:endCxn id="2515" idx="2"/>
          </p:cNvCxnSpPr>
          <p:nvPr/>
        </p:nvCxnSpPr>
        <p:spPr>
          <a:xfrm flipH="1" rot="10800000">
            <a:off x="6059916" y="634881"/>
            <a:ext cx="370800" cy="297000"/>
          </a:xfrm>
          <a:prstGeom prst="straightConnector1">
            <a:avLst/>
          </a:prstGeom>
          <a:noFill/>
          <a:ln cap="flat" cmpd="sng" w="9525">
            <a:solidFill>
              <a:srgbClr val="595959"/>
            </a:solidFill>
            <a:prstDash val="solid"/>
            <a:round/>
            <a:headEnd len="sm" w="sm" type="none"/>
            <a:tailEnd len="med" w="med" type="triangle"/>
          </a:ln>
        </p:spPr>
      </p:cxnSp>
      <p:cxnSp>
        <p:nvCxnSpPr>
          <p:cNvPr id="2563" name="Google Shape;2563;p16"/>
          <p:cNvCxnSpPr>
            <a:stCxn id="2516" idx="6"/>
            <a:endCxn id="2519" idx="2"/>
          </p:cNvCxnSpPr>
          <p:nvPr/>
        </p:nvCxnSpPr>
        <p:spPr>
          <a:xfrm>
            <a:off x="6059916" y="931881"/>
            <a:ext cx="370800" cy="0"/>
          </a:xfrm>
          <a:prstGeom prst="straightConnector1">
            <a:avLst/>
          </a:prstGeom>
          <a:noFill/>
          <a:ln cap="flat" cmpd="sng" w="9525">
            <a:solidFill>
              <a:srgbClr val="595959"/>
            </a:solidFill>
            <a:prstDash val="solid"/>
            <a:round/>
            <a:headEnd len="sm" w="sm" type="none"/>
            <a:tailEnd len="med" w="med" type="triangle"/>
          </a:ln>
        </p:spPr>
      </p:cxnSp>
      <p:cxnSp>
        <p:nvCxnSpPr>
          <p:cNvPr id="2564" name="Google Shape;2564;p16"/>
          <p:cNvCxnSpPr>
            <a:stCxn id="2516" idx="6"/>
            <a:endCxn id="2520" idx="2"/>
          </p:cNvCxnSpPr>
          <p:nvPr/>
        </p:nvCxnSpPr>
        <p:spPr>
          <a:xfrm>
            <a:off x="6059916" y="931881"/>
            <a:ext cx="370800" cy="279600"/>
          </a:xfrm>
          <a:prstGeom prst="straightConnector1">
            <a:avLst/>
          </a:prstGeom>
          <a:noFill/>
          <a:ln cap="flat" cmpd="sng" w="9525">
            <a:solidFill>
              <a:srgbClr val="595959"/>
            </a:solidFill>
            <a:prstDash val="solid"/>
            <a:round/>
            <a:headEnd len="sm" w="sm" type="none"/>
            <a:tailEnd len="med" w="med" type="triangle"/>
          </a:ln>
        </p:spPr>
      </p:cxnSp>
      <p:cxnSp>
        <p:nvCxnSpPr>
          <p:cNvPr id="2565" name="Google Shape;2565;p16"/>
          <p:cNvCxnSpPr>
            <a:stCxn id="2516" idx="6"/>
            <a:endCxn id="2521" idx="2"/>
          </p:cNvCxnSpPr>
          <p:nvPr/>
        </p:nvCxnSpPr>
        <p:spPr>
          <a:xfrm>
            <a:off x="6059916" y="931881"/>
            <a:ext cx="370800" cy="722100"/>
          </a:xfrm>
          <a:prstGeom prst="straightConnector1">
            <a:avLst/>
          </a:prstGeom>
          <a:noFill/>
          <a:ln cap="flat" cmpd="sng" w="9525">
            <a:solidFill>
              <a:srgbClr val="595959"/>
            </a:solidFill>
            <a:prstDash val="solid"/>
            <a:round/>
            <a:headEnd len="sm" w="sm" type="none"/>
            <a:tailEnd len="med" w="med" type="triangle"/>
          </a:ln>
        </p:spPr>
      </p:cxnSp>
      <p:cxnSp>
        <p:nvCxnSpPr>
          <p:cNvPr id="2566" name="Google Shape;2566;p16"/>
          <p:cNvCxnSpPr>
            <a:stCxn id="2517" idx="6"/>
            <a:endCxn id="2515" idx="2"/>
          </p:cNvCxnSpPr>
          <p:nvPr/>
        </p:nvCxnSpPr>
        <p:spPr>
          <a:xfrm flipH="1" rot="10800000">
            <a:off x="6059916" y="634957"/>
            <a:ext cx="370800" cy="566700"/>
          </a:xfrm>
          <a:prstGeom prst="straightConnector1">
            <a:avLst/>
          </a:prstGeom>
          <a:noFill/>
          <a:ln cap="flat" cmpd="sng" w="9525">
            <a:solidFill>
              <a:srgbClr val="595959"/>
            </a:solidFill>
            <a:prstDash val="solid"/>
            <a:round/>
            <a:headEnd len="sm" w="sm" type="none"/>
            <a:tailEnd len="med" w="med" type="triangle"/>
          </a:ln>
        </p:spPr>
      </p:cxnSp>
      <p:cxnSp>
        <p:nvCxnSpPr>
          <p:cNvPr id="2567" name="Google Shape;2567;p16"/>
          <p:cNvCxnSpPr>
            <a:stCxn id="2517" idx="6"/>
            <a:endCxn id="2519" idx="2"/>
          </p:cNvCxnSpPr>
          <p:nvPr/>
        </p:nvCxnSpPr>
        <p:spPr>
          <a:xfrm flipH="1" rot="10800000">
            <a:off x="6059916" y="931957"/>
            <a:ext cx="370800" cy="269700"/>
          </a:xfrm>
          <a:prstGeom prst="straightConnector1">
            <a:avLst/>
          </a:prstGeom>
          <a:noFill/>
          <a:ln cap="flat" cmpd="sng" w="9525">
            <a:solidFill>
              <a:srgbClr val="595959"/>
            </a:solidFill>
            <a:prstDash val="solid"/>
            <a:round/>
            <a:headEnd len="sm" w="sm" type="none"/>
            <a:tailEnd len="med" w="med" type="triangle"/>
          </a:ln>
        </p:spPr>
      </p:cxnSp>
      <p:cxnSp>
        <p:nvCxnSpPr>
          <p:cNvPr id="2568" name="Google Shape;2568;p16"/>
          <p:cNvCxnSpPr>
            <a:stCxn id="2517" idx="6"/>
            <a:endCxn id="2520" idx="2"/>
          </p:cNvCxnSpPr>
          <p:nvPr/>
        </p:nvCxnSpPr>
        <p:spPr>
          <a:xfrm>
            <a:off x="6059916" y="1201657"/>
            <a:ext cx="370800" cy="9900"/>
          </a:xfrm>
          <a:prstGeom prst="straightConnector1">
            <a:avLst/>
          </a:prstGeom>
          <a:noFill/>
          <a:ln cap="flat" cmpd="sng" w="9525">
            <a:solidFill>
              <a:srgbClr val="595959"/>
            </a:solidFill>
            <a:prstDash val="solid"/>
            <a:round/>
            <a:headEnd len="sm" w="sm" type="none"/>
            <a:tailEnd len="med" w="med" type="triangle"/>
          </a:ln>
        </p:spPr>
      </p:cxnSp>
      <p:cxnSp>
        <p:nvCxnSpPr>
          <p:cNvPr id="2569" name="Google Shape;2569;p16"/>
          <p:cNvCxnSpPr>
            <a:stCxn id="2517" idx="6"/>
            <a:endCxn id="2521" idx="2"/>
          </p:cNvCxnSpPr>
          <p:nvPr/>
        </p:nvCxnSpPr>
        <p:spPr>
          <a:xfrm>
            <a:off x="6059916" y="1201657"/>
            <a:ext cx="370800" cy="452100"/>
          </a:xfrm>
          <a:prstGeom prst="straightConnector1">
            <a:avLst/>
          </a:prstGeom>
          <a:noFill/>
          <a:ln cap="flat" cmpd="sng" w="9525">
            <a:solidFill>
              <a:srgbClr val="595959"/>
            </a:solidFill>
            <a:prstDash val="solid"/>
            <a:round/>
            <a:headEnd len="sm" w="sm" type="none"/>
            <a:tailEnd len="med" w="med" type="triangle"/>
          </a:ln>
        </p:spPr>
      </p:cxnSp>
      <p:cxnSp>
        <p:nvCxnSpPr>
          <p:cNvPr id="2570" name="Google Shape;2570;p16"/>
          <p:cNvCxnSpPr>
            <a:endCxn id="2515" idx="2"/>
          </p:cNvCxnSpPr>
          <p:nvPr/>
        </p:nvCxnSpPr>
        <p:spPr>
          <a:xfrm flipH="1" rot="10800000">
            <a:off x="6059646" y="634948"/>
            <a:ext cx="371100" cy="1031700"/>
          </a:xfrm>
          <a:prstGeom prst="straightConnector1">
            <a:avLst/>
          </a:prstGeom>
          <a:noFill/>
          <a:ln cap="flat" cmpd="sng" w="9525">
            <a:solidFill>
              <a:srgbClr val="595959"/>
            </a:solidFill>
            <a:prstDash val="solid"/>
            <a:round/>
            <a:headEnd len="sm" w="sm" type="none"/>
            <a:tailEnd len="med" w="med" type="triangle"/>
          </a:ln>
        </p:spPr>
      </p:cxnSp>
      <p:cxnSp>
        <p:nvCxnSpPr>
          <p:cNvPr id="2571" name="Google Shape;2571;p16"/>
          <p:cNvCxnSpPr>
            <a:stCxn id="2518" idx="6"/>
            <a:endCxn id="2519" idx="2"/>
          </p:cNvCxnSpPr>
          <p:nvPr/>
        </p:nvCxnSpPr>
        <p:spPr>
          <a:xfrm flipH="1" rot="10800000">
            <a:off x="6056916" y="931751"/>
            <a:ext cx="373800" cy="722100"/>
          </a:xfrm>
          <a:prstGeom prst="straightConnector1">
            <a:avLst/>
          </a:prstGeom>
          <a:noFill/>
          <a:ln cap="flat" cmpd="sng" w="9525">
            <a:solidFill>
              <a:srgbClr val="595959"/>
            </a:solidFill>
            <a:prstDash val="solid"/>
            <a:round/>
            <a:headEnd len="sm" w="sm" type="none"/>
            <a:tailEnd len="med" w="med" type="triangle"/>
          </a:ln>
        </p:spPr>
      </p:cxnSp>
      <p:cxnSp>
        <p:nvCxnSpPr>
          <p:cNvPr id="2572" name="Google Shape;2572;p16"/>
          <p:cNvCxnSpPr>
            <a:stCxn id="2518" idx="6"/>
            <a:endCxn id="2520" idx="2"/>
          </p:cNvCxnSpPr>
          <p:nvPr/>
        </p:nvCxnSpPr>
        <p:spPr>
          <a:xfrm flipH="1" rot="10800000">
            <a:off x="6056916" y="1211651"/>
            <a:ext cx="373800" cy="442200"/>
          </a:xfrm>
          <a:prstGeom prst="straightConnector1">
            <a:avLst/>
          </a:prstGeom>
          <a:noFill/>
          <a:ln cap="flat" cmpd="sng" w="9525">
            <a:solidFill>
              <a:srgbClr val="595959"/>
            </a:solidFill>
            <a:prstDash val="solid"/>
            <a:round/>
            <a:headEnd len="sm" w="sm" type="none"/>
            <a:tailEnd len="med" w="med" type="triangle"/>
          </a:ln>
        </p:spPr>
      </p:cxnSp>
      <p:cxnSp>
        <p:nvCxnSpPr>
          <p:cNvPr id="2573" name="Google Shape;2573;p16"/>
          <p:cNvCxnSpPr>
            <a:stCxn id="2518" idx="6"/>
            <a:endCxn id="2521" idx="2"/>
          </p:cNvCxnSpPr>
          <p:nvPr/>
        </p:nvCxnSpPr>
        <p:spPr>
          <a:xfrm>
            <a:off x="6056916" y="1653851"/>
            <a:ext cx="373800" cy="0"/>
          </a:xfrm>
          <a:prstGeom prst="straightConnector1">
            <a:avLst/>
          </a:prstGeom>
          <a:noFill/>
          <a:ln cap="flat" cmpd="sng" w="9525">
            <a:solidFill>
              <a:srgbClr val="595959"/>
            </a:solidFill>
            <a:prstDash val="solid"/>
            <a:round/>
            <a:headEnd len="sm" w="sm" type="none"/>
            <a:tailEnd len="med" w="med" type="triangle"/>
          </a:ln>
        </p:spPr>
      </p:cxnSp>
      <p:cxnSp>
        <p:nvCxnSpPr>
          <p:cNvPr id="2574" name="Google Shape;2574;p16"/>
          <p:cNvCxnSpPr/>
          <p:nvPr/>
        </p:nvCxnSpPr>
        <p:spPr>
          <a:xfrm>
            <a:off x="7057868" y="358382"/>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2575" name="Google Shape;2575;p16"/>
          <p:cNvCxnSpPr/>
          <p:nvPr/>
        </p:nvCxnSpPr>
        <p:spPr>
          <a:xfrm>
            <a:off x="6724118" y="628357"/>
            <a:ext cx="371100" cy="296700"/>
          </a:xfrm>
          <a:prstGeom prst="straightConnector1">
            <a:avLst/>
          </a:prstGeom>
          <a:noFill/>
          <a:ln cap="flat" cmpd="sng" w="9525">
            <a:solidFill>
              <a:srgbClr val="595959"/>
            </a:solidFill>
            <a:prstDash val="solid"/>
            <a:round/>
            <a:headEnd len="sm" w="sm" type="none"/>
            <a:tailEnd len="med" w="med" type="triangle"/>
          </a:ln>
        </p:spPr>
      </p:cxnSp>
      <p:cxnSp>
        <p:nvCxnSpPr>
          <p:cNvPr id="2576" name="Google Shape;2576;p16"/>
          <p:cNvCxnSpPr/>
          <p:nvPr/>
        </p:nvCxnSpPr>
        <p:spPr>
          <a:xfrm>
            <a:off x="6724118" y="628357"/>
            <a:ext cx="371100" cy="576600"/>
          </a:xfrm>
          <a:prstGeom prst="straightConnector1">
            <a:avLst/>
          </a:prstGeom>
          <a:noFill/>
          <a:ln cap="flat" cmpd="sng" w="9525">
            <a:solidFill>
              <a:srgbClr val="595959"/>
            </a:solidFill>
            <a:prstDash val="solid"/>
            <a:round/>
            <a:headEnd len="sm" w="sm" type="none"/>
            <a:tailEnd len="med" w="med" type="triangle"/>
          </a:ln>
        </p:spPr>
      </p:cxnSp>
      <p:cxnSp>
        <p:nvCxnSpPr>
          <p:cNvPr id="2577" name="Google Shape;2577;p16"/>
          <p:cNvCxnSpPr/>
          <p:nvPr/>
        </p:nvCxnSpPr>
        <p:spPr>
          <a:xfrm>
            <a:off x="6724118" y="628357"/>
            <a:ext cx="371100" cy="1018500"/>
          </a:xfrm>
          <a:prstGeom prst="straightConnector1">
            <a:avLst/>
          </a:prstGeom>
          <a:noFill/>
          <a:ln cap="flat" cmpd="sng" w="9525">
            <a:solidFill>
              <a:srgbClr val="595959"/>
            </a:solidFill>
            <a:prstDash val="solid"/>
            <a:round/>
            <a:headEnd len="sm" w="sm" type="none"/>
            <a:tailEnd len="med" w="med" type="triangle"/>
          </a:ln>
        </p:spPr>
      </p:cxnSp>
      <p:cxnSp>
        <p:nvCxnSpPr>
          <p:cNvPr id="2578" name="Google Shape;2578;p16"/>
          <p:cNvCxnSpPr/>
          <p:nvPr/>
        </p:nvCxnSpPr>
        <p:spPr>
          <a:xfrm flipH="1" rot="10800000">
            <a:off x="6724118" y="628590"/>
            <a:ext cx="371100" cy="296700"/>
          </a:xfrm>
          <a:prstGeom prst="straightConnector1">
            <a:avLst/>
          </a:prstGeom>
          <a:noFill/>
          <a:ln cap="flat" cmpd="sng" w="9525">
            <a:solidFill>
              <a:srgbClr val="595959"/>
            </a:solidFill>
            <a:prstDash val="solid"/>
            <a:round/>
            <a:headEnd len="sm" w="sm" type="none"/>
            <a:tailEnd len="med" w="med" type="triangle"/>
          </a:ln>
        </p:spPr>
      </p:cxnSp>
      <p:cxnSp>
        <p:nvCxnSpPr>
          <p:cNvPr id="2579" name="Google Shape;2579;p16"/>
          <p:cNvCxnSpPr/>
          <p:nvPr/>
        </p:nvCxnSpPr>
        <p:spPr>
          <a:xfrm>
            <a:off x="6724118" y="925290"/>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2580" name="Google Shape;2580;p16"/>
          <p:cNvCxnSpPr/>
          <p:nvPr/>
        </p:nvCxnSpPr>
        <p:spPr>
          <a:xfrm>
            <a:off x="6724118" y="925290"/>
            <a:ext cx="371100" cy="279600"/>
          </a:xfrm>
          <a:prstGeom prst="straightConnector1">
            <a:avLst/>
          </a:prstGeom>
          <a:noFill/>
          <a:ln cap="flat" cmpd="sng" w="9525">
            <a:solidFill>
              <a:srgbClr val="595959"/>
            </a:solidFill>
            <a:prstDash val="solid"/>
            <a:round/>
            <a:headEnd len="sm" w="sm" type="none"/>
            <a:tailEnd len="med" w="med" type="triangle"/>
          </a:ln>
        </p:spPr>
      </p:cxnSp>
      <p:cxnSp>
        <p:nvCxnSpPr>
          <p:cNvPr id="2581" name="Google Shape;2581;p16"/>
          <p:cNvCxnSpPr/>
          <p:nvPr/>
        </p:nvCxnSpPr>
        <p:spPr>
          <a:xfrm>
            <a:off x="6724118" y="925290"/>
            <a:ext cx="371100" cy="721800"/>
          </a:xfrm>
          <a:prstGeom prst="straightConnector1">
            <a:avLst/>
          </a:prstGeom>
          <a:noFill/>
          <a:ln cap="flat" cmpd="sng" w="9525">
            <a:solidFill>
              <a:srgbClr val="595959"/>
            </a:solidFill>
            <a:prstDash val="solid"/>
            <a:round/>
            <a:headEnd len="sm" w="sm" type="none"/>
            <a:tailEnd len="med" w="med" type="triangle"/>
          </a:ln>
        </p:spPr>
      </p:cxnSp>
      <p:cxnSp>
        <p:nvCxnSpPr>
          <p:cNvPr id="2582" name="Google Shape;2582;p16"/>
          <p:cNvCxnSpPr/>
          <p:nvPr/>
        </p:nvCxnSpPr>
        <p:spPr>
          <a:xfrm flipH="1" rot="10800000">
            <a:off x="6724118" y="628666"/>
            <a:ext cx="371100" cy="566400"/>
          </a:xfrm>
          <a:prstGeom prst="straightConnector1">
            <a:avLst/>
          </a:prstGeom>
          <a:noFill/>
          <a:ln cap="flat" cmpd="sng" w="9525">
            <a:solidFill>
              <a:srgbClr val="595959"/>
            </a:solidFill>
            <a:prstDash val="solid"/>
            <a:round/>
            <a:headEnd len="sm" w="sm" type="none"/>
            <a:tailEnd len="med" w="med" type="triangle"/>
          </a:ln>
        </p:spPr>
      </p:cxnSp>
      <p:cxnSp>
        <p:nvCxnSpPr>
          <p:cNvPr id="2583" name="Google Shape;2583;p16"/>
          <p:cNvCxnSpPr/>
          <p:nvPr/>
        </p:nvCxnSpPr>
        <p:spPr>
          <a:xfrm flipH="1" rot="10800000">
            <a:off x="6724118" y="925366"/>
            <a:ext cx="371100" cy="269700"/>
          </a:xfrm>
          <a:prstGeom prst="straightConnector1">
            <a:avLst/>
          </a:prstGeom>
          <a:noFill/>
          <a:ln cap="flat" cmpd="sng" w="9525">
            <a:solidFill>
              <a:srgbClr val="595959"/>
            </a:solidFill>
            <a:prstDash val="solid"/>
            <a:round/>
            <a:headEnd len="sm" w="sm" type="none"/>
            <a:tailEnd len="med" w="med" type="triangle"/>
          </a:ln>
        </p:spPr>
      </p:cxnSp>
      <p:cxnSp>
        <p:nvCxnSpPr>
          <p:cNvPr id="2584" name="Google Shape;2584;p16"/>
          <p:cNvCxnSpPr/>
          <p:nvPr/>
        </p:nvCxnSpPr>
        <p:spPr>
          <a:xfrm>
            <a:off x="6724118" y="1195066"/>
            <a:ext cx="371100" cy="9600"/>
          </a:xfrm>
          <a:prstGeom prst="straightConnector1">
            <a:avLst/>
          </a:prstGeom>
          <a:noFill/>
          <a:ln cap="flat" cmpd="sng" w="9525">
            <a:solidFill>
              <a:srgbClr val="595959"/>
            </a:solidFill>
            <a:prstDash val="solid"/>
            <a:round/>
            <a:headEnd len="sm" w="sm" type="none"/>
            <a:tailEnd len="med" w="med" type="triangle"/>
          </a:ln>
        </p:spPr>
      </p:cxnSp>
      <p:cxnSp>
        <p:nvCxnSpPr>
          <p:cNvPr id="2585" name="Google Shape;2585;p16"/>
          <p:cNvCxnSpPr/>
          <p:nvPr/>
        </p:nvCxnSpPr>
        <p:spPr>
          <a:xfrm>
            <a:off x="6724118" y="1195066"/>
            <a:ext cx="371100" cy="452100"/>
          </a:xfrm>
          <a:prstGeom prst="straightConnector1">
            <a:avLst/>
          </a:prstGeom>
          <a:noFill/>
          <a:ln cap="flat" cmpd="sng" w="9525">
            <a:solidFill>
              <a:srgbClr val="595959"/>
            </a:solidFill>
            <a:prstDash val="solid"/>
            <a:round/>
            <a:headEnd len="sm" w="sm" type="none"/>
            <a:tailEnd len="med" w="med" type="triangle"/>
          </a:ln>
        </p:spPr>
      </p:cxnSp>
      <p:cxnSp>
        <p:nvCxnSpPr>
          <p:cNvPr id="2586" name="Google Shape;2586;p16"/>
          <p:cNvCxnSpPr/>
          <p:nvPr/>
        </p:nvCxnSpPr>
        <p:spPr>
          <a:xfrm flipH="1" rot="10800000">
            <a:off x="6724069" y="628518"/>
            <a:ext cx="371100" cy="1031700"/>
          </a:xfrm>
          <a:prstGeom prst="straightConnector1">
            <a:avLst/>
          </a:prstGeom>
          <a:noFill/>
          <a:ln cap="flat" cmpd="sng" w="9525">
            <a:solidFill>
              <a:srgbClr val="595959"/>
            </a:solidFill>
            <a:prstDash val="solid"/>
            <a:round/>
            <a:headEnd len="sm" w="sm" type="none"/>
            <a:tailEnd len="med" w="med" type="triangle"/>
          </a:ln>
        </p:spPr>
      </p:cxnSp>
      <p:cxnSp>
        <p:nvCxnSpPr>
          <p:cNvPr id="2587" name="Google Shape;2587;p16"/>
          <p:cNvCxnSpPr/>
          <p:nvPr/>
        </p:nvCxnSpPr>
        <p:spPr>
          <a:xfrm flipH="1" rot="10800000">
            <a:off x="6724118" y="925460"/>
            <a:ext cx="371100" cy="721800"/>
          </a:xfrm>
          <a:prstGeom prst="straightConnector1">
            <a:avLst/>
          </a:prstGeom>
          <a:noFill/>
          <a:ln cap="flat" cmpd="sng" w="9525">
            <a:solidFill>
              <a:srgbClr val="595959"/>
            </a:solidFill>
            <a:prstDash val="solid"/>
            <a:round/>
            <a:headEnd len="sm" w="sm" type="none"/>
            <a:tailEnd len="med" w="med" type="triangle"/>
          </a:ln>
        </p:spPr>
      </p:cxnSp>
      <p:cxnSp>
        <p:nvCxnSpPr>
          <p:cNvPr id="2588" name="Google Shape;2588;p16"/>
          <p:cNvCxnSpPr/>
          <p:nvPr/>
        </p:nvCxnSpPr>
        <p:spPr>
          <a:xfrm flipH="1" rot="10800000">
            <a:off x="6724118" y="1204760"/>
            <a:ext cx="371100" cy="442500"/>
          </a:xfrm>
          <a:prstGeom prst="straightConnector1">
            <a:avLst/>
          </a:prstGeom>
          <a:noFill/>
          <a:ln cap="flat" cmpd="sng" w="9525">
            <a:solidFill>
              <a:srgbClr val="595959"/>
            </a:solidFill>
            <a:prstDash val="solid"/>
            <a:round/>
            <a:headEnd len="sm" w="sm" type="none"/>
            <a:tailEnd len="med" w="med" type="triangle"/>
          </a:ln>
        </p:spPr>
      </p:cxnSp>
      <p:cxnSp>
        <p:nvCxnSpPr>
          <p:cNvPr id="2589" name="Google Shape;2589;p16"/>
          <p:cNvCxnSpPr/>
          <p:nvPr/>
        </p:nvCxnSpPr>
        <p:spPr>
          <a:xfrm>
            <a:off x="6724118" y="1647260"/>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2590" name="Google Shape;2590;p16"/>
          <p:cNvCxnSpPr/>
          <p:nvPr/>
        </p:nvCxnSpPr>
        <p:spPr>
          <a:xfrm flipH="1">
            <a:off x="6576186" y="1359372"/>
            <a:ext cx="2700" cy="164700"/>
          </a:xfrm>
          <a:prstGeom prst="straightConnector1">
            <a:avLst/>
          </a:prstGeom>
          <a:noFill/>
          <a:ln cap="flat" cmpd="sng" w="28575">
            <a:solidFill>
              <a:srgbClr val="595959"/>
            </a:solidFill>
            <a:prstDash val="dot"/>
            <a:round/>
            <a:headEnd len="sm" w="sm" type="none"/>
            <a:tailEnd len="sm" w="sm" type="none"/>
          </a:ln>
        </p:spPr>
      </p:cxnSp>
      <p:cxnSp>
        <p:nvCxnSpPr>
          <p:cNvPr id="2591" name="Google Shape;2591;p16"/>
          <p:cNvCxnSpPr/>
          <p:nvPr/>
        </p:nvCxnSpPr>
        <p:spPr>
          <a:xfrm flipH="1">
            <a:off x="7240564" y="1359367"/>
            <a:ext cx="2700" cy="164700"/>
          </a:xfrm>
          <a:prstGeom prst="straightConnector1">
            <a:avLst/>
          </a:prstGeom>
          <a:noFill/>
          <a:ln cap="flat" cmpd="sng" w="28575">
            <a:solidFill>
              <a:srgbClr val="595959"/>
            </a:solidFill>
            <a:prstDash val="dot"/>
            <a:round/>
            <a:headEnd len="sm" w="sm" type="none"/>
            <a:tailEnd len="sm" w="sm" type="none"/>
          </a:ln>
        </p:spPr>
      </p:cxnSp>
      <p:sp>
        <p:nvSpPr>
          <p:cNvPr id="2592" name="Google Shape;2592;p16"/>
          <p:cNvSpPr txBox="1"/>
          <p:nvPr/>
        </p:nvSpPr>
        <p:spPr>
          <a:xfrm>
            <a:off x="7054868" y="538345"/>
            <a:ext cx="37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593" name="Google Shape;2593;p16"/>
          <p:cNvSpPr txBox="1"/>
          <p:nvPr/>
        </p:nvSpPr>
        <p:spPr>
          <a:xfrm>
            <a:off x="7054868" y="832440"/>
            <a:ext cx="37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594" name="Google Shape;2594;p16"/>
          <p:cNvSpPr txBox="1"/>
          <p:nvPr/>
        </p:nvSpPr>
        <p:spPr>
          <a:xfrm>
            <a:off x="7054868" y="1108978"/>
            <a:ext cx="37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595" name="Google Shape;2595;p16"/>
          <p:cNvSpPr txBox="1"/>
          <p:nvPr/>
        </p:nvSpPr>
        <p:spPr>
          <a:xfrm>
            <a:off x="7054868" y="1561478"/>
            <a:ext cx="37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596" name="Google Shape;2596;p16"/>
          <p:cNvSpPr/>
          <p:nvPr/>
        </p:nvSpPr>
        <p:spPr>
          <a:xfrm>
            <a:off x="4824925" y="278850"/>
            <a:ext cx="2840400" cy="16668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16"/>
          <p:cNvSpPr/>
          <p:nvPr/>
        </p:nvSpPr>
        <p:spPr>
          <a:xfrm>
            <a:off x="4986350" y="3735368"/>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16"/>
          <p:cNvSpPr/>
          <p:nvPr/>
        </p:nvSpPr>
        <p:spPr>
          <a:xfrm>
            <a:off x="4986350" y="3833265"/>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16"/>
          <p:cNvSpPr/>
          <p:nvPr/>
        </p:nvSpPr>
        <p:spPr>
          <a:xfrm>
            <a:off x="4986350" y="3931162"/>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00" name="Google Shape;2600;p16"/>
          <p:cNvCxnSpPr>
            <a:stCxn id="2601" idx="6"/>
            <a:endCxn id="2602" idx="2"/>
          </p:cNvCxnSpPr>
          <p:nvPr/>
        </p:nvCxnSpPr>
        <p:spPr>
          <a:xfrm>
            <a:off x="6058866" y="3562973"/>
            <a:ext cx="370800" cy="0"/>
          </a:xfrm>
          <a:prstGeom prst="straightConnector1">
            <a:avLst/>
          </a:prstGeom>
          <a:noFill/>
          <a:ln cap="flat" cmpd="sng" w="9525">
            <a:solidFill>
              <a:srgbClr val="595959"/>
            </a:solidFill>
            <a:prstDash val="solid"/>
            <a:round/>
            <a:headEnd len="sm" w="sm" type="none"/>
            <a:tailEnd len="med" w="med" type="triangle"/>
          </a:ln>
        </p:spPr>
      </p:cxnSp>
      <p:sp>
        <p:nvSpPr>
          <p:cNvPr id="2601" name="Google Shape;2601;p16"/>
          <p:cNvSpPr/>
          <p:nvPr/>
        </p:nvSpPr>
        <p:spPr>
          <a:xfrm>
            <a:off x="5765466" y="3450923"/>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603" name="Google Shape;2603;p16"/>
          <p:cNvSpPr/>
          <p:nvPr/>
        </p:nvSpPr>
        <p:spPr>
          <a:xfrm>
            <a:off x="5765466" y="3747856"/>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604" name="Google Shape;2604;p16"/>
          <p:cNvSpPr/>
          <p:nvPr/>
        </p:nvSpPr>
        <p:spPr>
          <a:xfrm>
            <a:off x="5765466" y="4017632"/>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605" name="Google Shape;2605;p16"/>
          <p:cNvSpPr/>
          <p:nvPr/>
        </p:nvSpPr>
        <p:spPr>
          <a:xfrm>
            <a:off x="5765466" y="4469826"/>
            <a:ext cx="290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02" name="Google Shape;2602;p16"/>
          <p:cNvSpPr/>
          <p:nvPr/>
        </p:nvSpPr>
        <p:spPr>
          <a:xfrm>
            <a:off x="6429696" y="3450923"/>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606" name="Google Shape;2606;p16"/>
          <p:cNvSpPr/>
          <p:nvPr/>
        </p:nvSpPr>
        <p:spPr>
          <a:xfrm>
            <a:off x="6429696" y="3747856"/>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607" name="Google Shape;2607;p16"/>
          <p:cNvSpPr/>
          <p:nvPr/>
        </p:nvSpPr>
        <p:spPr>
          <a:xfrm>
            <a:off x="6429696" y="4027541"/>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608" name="Google Shape;2608;p16"/>
          <p:cNvSpPr/>
          <p:nvPr/>
        </p:nvSpPr>
        <p:spPr>
          <a:xfrm>
            <a:off x="6429696" y="4469826"/>
            <a:ext cx="293400" cy="2241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609" name="Google Shape;2609;p16"/>
          <p:cNvSpPr/>
          <p:nvPr/>
        </p:nvSpPr>
        <p:spPr>
          <a:xfrm>
            <a:off x="7094172" y="3450923"/>
            <a:ext cx="293400" cy="2241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610" name="Google Shape;2610;p16"/>
          <p:cNvSpPr/>
          <p:nvPr/>
        </p:nvSpPr>
        <p:spPr>
          <a:xfrm>
            <a:off x="7094172" y="3734296"/>
            <a:ext cx="293400" cy="2241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611" name="Google Shape;2611;p16"/>
          <p:cNvSpPr/>
          <p:nvPr/>
        </p:nvSpPr>
        <p:spPr>
          <a:xfrm>
            <a:off x="7094166" y="4017678"/>
            <a:ext cx="293400" cy="2241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612" name="Google Shape;2612;p16"/>
          <p:cNvSpPr/>
          <p:nvPr/>
        </p:nvSpPr>
        <p:spPr>
          <a:xfrm>
            <a:off x="7094172" y="4463348"/>
            <a:ext cx="293400" cy="2241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cxnSp>
        <p:nvCxnSpPr>
          <p:cNvPr id="2613" name="Google Shape;2613;p16"/>
          <p:cNvCxnSpPr/>
          <p:nvPr/>
        </p:nvCxnSpPr>
        <p:spPr>
          <a:xfrm flipH="1">
            <a:off x="5910882" y="4287397"/>
            <a:ext cx="2700" cy="164700"/>
          </a:xfrm>
          <a:prstGeom prst="straightConnector1">
            <a:avLst/>
          </a:prstGeom>
          <a:noFill/>
          <a:ln cap="flat" cmpd="sng" w="28575">
            <a:solidFill>
              <a:srgbClr val="595959"/>
            </a:solidFill>
            <a:prstDash val="dot"/>
            <a:round/>
            <a:headEnd len="sm" w="sm" type="none"/>
            <a:tailEnd len="sm" w="sm" type="none"/>
          </a:ln>
        </p:spPr>
      </p:cxnSp>
      <p:sp>
        <p:nvSpPr>
          <p:cNvPr id="2614" name="Google Shape;2614;p16"/>
          <p:cNvSpPr/>
          <p:nvPr/>
        </p:nvSpPr>
        <p:spPr>
          <a:xfrm>
            <a:off x="4986350" y="4029063"/>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16"/>
          <p:cNvSpPr/>
          <p:nvPr/>
        </p:nvSpPr>
        <p:spPr>
          <a:xfrm>
            <a:off x="4986350" y="4126960"/>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16"/>
          <p:cNvSpPr/>
          <p:nvPr/>
        </p:nvSpPr>
        <p:spPr>
          <a:xfrm>
            <a:off x="4986350" y="4224856"/>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16"/>
          <p:cNvSpPr/>
          <p:nvPr/>
        </p:nvSpPr>
        <p:spPr>
          <a:xfrm>
            <a:off x="4986350" y="4298749"/>
            <a:ext cx="39300" cy="249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18" name="Google Shape;2618;p16"/>
          <p:cNvCxnSpPr>
            <a:endCxn id="2601" idx="2"/>
          </p:cNvCxnSpPr>
          <p:nvPr/>
        </p:nvCxnSpPr>
        <p:spPr>
          <a:xfrm flipH="1" rot="10800000">
            <a:off x="5028666" y="3562973"/>
            <a:ext cx="736800" cy="186600"/>
          </a:xfrm>
          <a:prstGeom prst="straightConnector1">
            <a:avLst/>
          </a:prstGeom>
          <a:noFill/>
          <a:ln cap="flat" cmpd="sng" w="9525">
            <a:solidFill>
              <a:srgbClr val="595959"/>
            </a:solidFill>
            <a:prstDash val="solid"/>
            <a:round/>
            <a:headEnd len="sm" w="sm" type="none"/>
            <a:tailEnd len="med" w="med" type="triangle"/>
          </a:ln>
        </p:spPr>
      </p:cxnSp>
      <p:cxnSp>
        <p:nvCxnSpPr>
          <p:cNvPr id="2619" name="Google Shape;2619;p16"/>
          <p:cNvCxnSpPr>
            <a:stCxn id="2597" idx="5"/>
            <a:endCxn id="2603" idx="2"/>
          </p:cNvCxnSpPr>
          <p:nvPr/>
        </p:nvCxnSpPr>
        <p:spPr>
          <a:xfrm>
            <a:off x="5019895" y="3756621"/>
            <a:ext cx="745500" cy="103200"/>
          </a:xfrm>
          <a:prstGeom prst="straightConnector1">
            <a:avLst/>
          </a:prstGeom>
          <a:noFill/>
          <a:ln cap="flat" cmpd="sng" w="9525">
            <a:solidFill>
              <a:srgbClr val="595959"/>
            </a:solidFill>
            <a:prstDash val="solid"/>
            <a:round/>
            <a:headEnd len="sm" w="sm" type="none"/>
            <a:tailEnd len="med" w="med" type="triangle"/>
          </a:ln>
        </p:spPr>
      </p:cxnSp>
      <p:cxnSp>
        <p:nvCxnSpPr>
          <p:cNvPr id="2620" name="Google Shape;2620;p16"/>
          <p:cNvCxnSpPr>
            <a:stCxn id="2597" idx="5"/>
            <a:endCxn id="2604" idx="2"/>
          </p:cNvCxnSpPr>
          <p:nvPr/>
        </p:nvCxnSpPr>
        <p:spPr>
          <a:xfrm>
            <a:off x="5019895" y="3756621"/>
            <a:ext cx="745500" cy="373200"/>
          </a:xfrm>
          <a:prstGeom prst="straightConnector1">
            <a:avLst/>
          </a:prstGeom>
          <a:noFill/>
          <a:ln cap="flat" cmpd="sng" w="9525">
            <a:solidFill>
              <a:srgbClr val="595959"/>
            </a:solidFill>
            <a:prstDash val="solid"/>
            <a:round/>
            <a:headEnd len="sm" w="sm" type="none"/>
            <a:tailEnd len="med" w="med" type="triangle"/>
          </a:ln>
        </p:spPr>
      </p:cxnSp>
      <p:cxnSp>
        <p:nvCxnSpPr>
          <p:cNvPr id="2621" name="Google Shape;2621;p16"/>
          <p:cNvCxnSpPr>
            <a:stCxn id="2597" idx="5"/>
            <a:endCxn id="2605" idx="2"/>
          </p:cNvCxnSpPr>
          <p:nvPr/>
        </p:nvCxnSpPr>
        <p:spPr>
          <a:xfrm>
            <a:off x="5019895" y="3756621"/>
            <a:ext cx="745500" cy="825300"/>
          </a:xfrm>
          <a:prstGeom prst="straightConnector1">
            <a:avLst/>
          </a:prstGeom>
          <a:noFill/>
          <a:ln cap="flat" cmpd="sng" w="9525">
            <a:solidFill>
              <a:srgbClr val="595959"/>
            </a:solidFill>
            <a:prstDash val="solid"/>
            <a:round/>
            <a:headEnd len="sm" w="sm" type="none"/>
            <a:tailEnd len="med" w="med" type="triangle"/>
          </a:ln>
        </p:spPr>
      </p:cxnSp>
      <p:cxnSp>
        <p:nvCxnSpPr>
          <p:cNvPr id="2622" name="Google Shape;2622;p16"/>
          <p:cNvCxnSpPr>
            <a:stCxn id="2598" idx="5"/>
            <a:endCxn id="2601" idx="2"/>
          </p:cNvCxnSpPr>
          <p:nvPr/>
        </p:nvCxnSpPr>
        <p:spPr>
          <a:xfrm flipH="1" rot="10800000">
            <a:off x="5019895" y="3562918"/>
            <a:ext cx="745500" cy="291600"/>
          </a:xfrm>
          <a:prstGeom prst="straightConnector1">
            <a:avLst/>
          </a:prstGeom>
          <a:noFill/>
          <a:ln cap="flat" cmpd="sng" w="9525">
            <a:solidFill>
              <a:srgbClr val="595959"/>
            </a:solidFill>
            <a:prstDash val="solid"/>
            <a:round/>
            <a:headEnd len="sm" w="sm" type="none"/>
            <a:tailEnd len="med" w="med" type="triangle"/>
          </a:ln>
        </p:spPr>
      </p:cxnSp>
      <p:cxnSp>
        <p:nvCxnSpPr>
          <p:cNvPr id="2623" name="Google Shape;2623;p16"/>
          <p:cNvCxnSpPr>
            <a:stCxn id="2598" idx="5"/>
            <a:endCxn id="2604" idx="2"/>
          </p:cNvCxnSpPr>
          <p:nvPr/>
        </p:nvCxnSpPr>
        <p:spPr>
          <a:xfrm>
            <a:off x="5019895" y="3854518"/>
            <a:ext cx="745500" cy="275100"/>
          </a:xfrm>
          <a:prstGeom prst="straightConnector1">
            <a:avLst/>
          </a:prstGeom>
          <a:noFill/>
          <a:ln cap="flat" cmpd="sng" w="9525">
            <a:solidFill>
              <a:srgbClr val="595959"/>
            </a:solidFill>
            <a:prstDash val="solid"/>
            <a:round/>
            <a:headEnd len="sm" w="sm" type="none"/>
            <a:tailEnd len="med" w="med" type="triangle"/>
          </a:ln>
        </p:spPr>
      </p:cxnSp>
      <p:cxnSp>
        <p:nvCxnSpPr>
          <p:cNvPr id="2624" name="Google Shape;2624;p16"/>
          <p:cNvCxnSpPr>
            <a:stCxn id="2598" idx="6"/>
            <a:endCxn id="2603" idx="2"/>
          </p:cNvCxnSpPr>
          <p:nvPr/>
        </p:nvCxnSpPr>
        <p:spPr>
          <a:xfrm>
            <a:off x="5025650" y="3845715"/>
            <a:ext cx="739800" cy="14100"/>
          </a:xfrm>
          <a:prstGeom prst="straightConnector1">
            <a:avLst/>
          </a:prstGeom>
          <a:noFill/>
          <a:ln cap="flat" cmpd="sng" w="9525">
            <a:solidFill>
              <a:srgbClr val="595959"/>
            </a:solidFill>
            <a:prstDash val="solid"/>
            <a:round/>
            <a:headEnd len="sm" w="sm" type="none"/>
            <a:tailEnd len="med" w="med" type="triangle"/>
          </a:ln>
        </p:spPr>
      </p:cxnSp>
      <p:cxnSp>
        <p:nvCxnSpPr>
          <p:cNvPr id="2625" name="Google Shape;2625;p16"/>
          <p:cNvCxnSpPr>
            <a:stCxn id="2598" idx="6"/>
            <a:endCxn id="2605" idx="2"/>
          </p:cNvCxnSpPr>
          <p:nvPr/>
        </p:nvCxnSpPr>
        <p:spPr>
          <a:xfrm>
            <a:off x="5025650" y="3845715"/>
            <a:ext cx="739800" cy="736200"/>
          </a:xfrm>
          <a:prstGeom prst="straightConnector1">
            <a:avLst/>
          </a:prstGeom>
          <a:noFill/>
          <a:ln cap="flat" cmpd="sng" w="9525">
            <a:solidFill>
              <a:srgbClr val="595959"/>
            </a:solidFill>
            <a:prstDash val="solid"/>
            <a:round/>
            <a:headEnd len="sm" w="sm" type="none"/>
            <a:tailEnd len="med" w="med" type="triangle"/>
          </a:ln>
        </p:spPr>
      </p:cxnSp>
      <p:cxnSp>
        <p:nvCxnSpPr>
          <p:cNvPr id="2626" name="Google Shape;2626;p16"/>
          <p:cNvCxnSpPr>
            <a:stCxn id="2599" idx="4"/>
            <a:endCxn id="2601" idx="2"/>
          </p:cNvCxnSpPr>
          <p:nvPr/>
        </p:nvCxnSpPr>
        <p:spPr>
          <a:xfrm flipH="1" rot="10800000">
            <a:off x="5006000" y="3563062"/>
            <a:ext cx="759600" cy="393000"/>
          </a:xfrm>
          <a:prstGeom prst="straightConnector1">
            <a:avLst/>
          </a:prstGeom>
          <a:noFill/>
          <a:ln cap="flat" cmpd="sng" w="9525">
            <a:solidFill>
              <a:srgbClr val="595959"/>
            </a:solidFill>
            <a:prstDash val="solid"/>
            <a:round/>
            <a:headEnd len="sm" w="sm" type="none"/>
            <a:tailEnd len="med" w="med" type="triangle"/>
          </a:ln>
        </p:spPr>
      </p:cxnSp>
      <p:cxnSp>
        <p:nvCxnSpPr>
          <p:cNvPr id="2627" name="Google Shape;2627;p16"/>
          <p:cNvCxnSpPr>
            <a:stCxn id="2599" idx="6"/>
            <a:endCxn id="2603" idx="2"/>
          </p:cNvCxnSpPr>
          <p:nvPr/>
        </p:nvCxnSpPr>
        <p:spPr>
          <a:xfrm flipH="1" rot="10800000">
            <a:off x="5025650" y="3859912"/>
            <a:ext cx="739800" cy="83700"/>
          </a:xfrm>
          <a:prstGeom prst="straightConnector1">
            <a:avLst/>
          </a:prstGeom>
          <a:noFill/>
          <a:ln cap="flat" cmpd="sng" w="9525">
            <a:solidFill>
              <a:srgbClr val="595959"/>
            </a:solidFill>
            <a:prstDash val="solid"/>
            <a:round/>
            <a:headEnd len="sm" w="sm" type="none"/>
            <a:tailEnd len="med" w="med" type="triangle"/>
          </a:ln>
        </p:spPr>
      </p:cxnSp>
      <p:cxnSp>
        <p:nvCxnSpPr>
          <p:cNvPr id="2628" name="Google Shape;2628;p16"/>
          <p:cNvCxnSpPr>
            <a:stCxn id="2599" idx="6"/>
            <a:endCxn id="2604" idx="2"/>
          </p:cNvCxnSpPr>
          <p:nvPr/>
        </p:nvCxnSpPr>
        <p:spPr>
          <a:xfrm>
            <a:off x="5025650" y="3943612"/>
            <a:ext cx="739800" cy="186000"/>
          </a:xfrm>
          <a:prstGeom prst="straightConnector1">
            <a:avLst/>
          </a:prstGeom>
          <a:noFill/>
          <a:ln cap="flat" cmpd="sng" w="9525">
            <a:solidFill>
              <a:srgbClr val="595959"/>
            </a:solidFill>
            <a:prstDash val="solid"/>
            <a:round/>
            <a:headEnd len="sm" w="sm" type="none"/>
            <a:tailEnd len="med" w="med" type="triangle"/>
          </a:ln>
        </p:spPr>
      </p:cxnSp>
      <p:cxnSp>
        <p:nvCxnSpPr>
          <p:cNvPr id="2629" name="Google Shape;2629;p16"/>
          <p:cNvCxnSpPr>
            <a:stCxn id="2599" idx="5"/>
            <a:endCxn id="2605" idx="2"/>
          </p:cNvCxnSpPr>
          <p:nvPr/>
        </p:nvCxnSpPr>
        <p:spPr>
          <a:xfrm>
            <a:off x="5019895" y="3952415"/>
            <a:ext cx="745500" cy="629400"/>
          </a:xfrm>
          <a:prstGeom prst="straightConnector1">
            <a:avLst/>
          </a:prstGeom>
          <a:noFill/>
          <a:ln cap="flat" cmpd="sng" w="9525">
            <a:solidFill>
              <a:srgbClr val="595959"/>
            </a:solidFill>
            <a:prstDash val="solid"/>
            <a:round/>
            <a:headEnd len="sm" w="sm" type="none"/>
            <a:tailEnd len="med" w="med" type="triangle"/>
          </a:ln>
        </p:spPr>
      </p:cxnSp>
      <p:cxnSp>
        <p:nvCxnSpPr>
          <p:cNvPr id="2630" name="Google Shape;2630;p16"/>
          <p:cNvCxnSpPr>
            <a:stCxn id="2614" idx="4"/>
            <a:endCxn id="2601" idx="2"/>
          </p:cNvCxnSpPr>
          <p:nvPr/>
        </p:nvCxnSpPr>
        <p:spPr>
          <a:xfrm flipH="1" rot="10800000">
            <a:off x="5006000" y="3562863"/>
            <a:ext cx="759600" cy="491100"/>
          </a:xfrm>
          <a:prstGeom prst="straightConnector1">
            <a:avLst/>
          </a:prstGeom>
          <a:noFill/>
          <a:ln cap="flat" cmpd="sng" w="9525">
            <a:solidFill>
              <a:srgbClr val="595959"/>
            </a:solidFill>
            <a:prstDash val="solid"/>
            <a:round/>
            <a:headEnd len="sm" w="sm" type="none"/>
            <a:tailEnd len="med" w="med" type="triangle"/>
          </a:ln>
        </p:spPr>
      </p:cxnSp>
      <p:cxnSp>
        <p:nvCxnSpPr>
          <p:cNvPr id="2631" name="Google Shape;2631;p16"/>
          <p:cNvCxnSpPr>
            <a:stCxn id="2614" idx="5"/>
            <a:endCxn id="2603" idx="2"/>
          </p:cNvCxnSpPr>
          <p:nvPr/>
        </p:nvCxnSpPr>
        <p:spPr>
          <a:xfrm flipH="1" rot="10800000">
            <a:off x="5019895" y="3859816"/>
            <a:ext cx="745500" cy="190500"/>
          </a:xfrm>
          <a:prstGeom prst="straightConnector1">
            <a:avLst/>
          </a:prstGeom>
          <a:noFill/>
          <a:ln cap="flat" cmpd="sng" w="9525">
            <a:solidFill>
              <a:srgbClr val="595959"/>
            </a:solidFill>
            <a:prstDash val="solid"/>
            <a:round/>
            <a:headEnd len="sm" w="sm" type="none"/>
            <a:tailEnd len="med" w="med" type="triangle"/>
          </a:ln>
        </p:spPr>
      </p:cxnSp>
      <p:cxnSp>
        <p:nvCxnSpPr>
          <p:cNvPr id="2632" name="Google Shape;2632;p16"/>
          <p:cNvCxnSpPr>
            <a:stCxn id="2614" idx="6"/>
            <a:endCxn id="2604" idx="2"/>
          </p:cNvCxnSpPr>
          <p:nvPr/>
        </p:nvCxnSpPr>
        <p:spPr>
          <a:xfrm>
            <a:off x="5025650" y="4041513"/>
            <a:ext cx="739800" cy="88200"/>
          </a:xfrm>
          <a:prstGeom prst="straightConnector1">
            <a:avLst/>
          </a:prstGeom>
          <a:noFill/>
          <a:ln cap="flat" cmpd="sng" w="9525">
            <a:solidFill>
              <a:srgbClr val="595959"/>
            </a:solidFill>
            <a:prstDash val="solid"/>
            <a:round/>
            <a:headEnd len="sm" w="sm" type="none"/>
            <a:tailEnd len="med" w="med" type="triangle"/>
          </a:ln>
        </p:spPr>
      </p:cxnSp>
      <p:cxnSp>
        <p:nvCxnSpPr>
          <p:cNvPr id="2633" name="Google Shape;2633;p16"/>
          <p:cNvCxnSpPr>
            <a:stCxn id="2614" idx="5"/>
            <a:endCxn id="2605" idx="2"/>
          </p:cNvCxnSpPr>
          <p:nvPr/>
        </p:nvCxnSpPr>
        <p:spPr>
          <a:xfrm>
            <a:off x="5019895" y="4050316"/>
            <a:ext cx="745500" cy="531600"/>
          </a:xfrm>
          <a:prstGeom prst="straightConnector1">
            <a:avLst/>
          </a:prstGeom>
          <a:noFill/>
          <a:ln cap="flat" cmpd="sng" w="9525">
            <a:solidFill>
              <a:srgbClr val="595959"/>
            </a:solidFill>
            <a:prstDash val="solid"/>
            <a:round/>
            <a:headEnd len="sm" w="sm" type="none"/>
            <a:tailEnd len="med" w="med" type="triangle"/>
          </a:ln>
        </p:spPr>
      </p:cxnSp>
      <p:cxnSp>
        <p:nvCxnSpPr>
          <p:cNvPr id="2634" name="Google Shape;2634;p16"/>
          <p:cNvCxnSpPr>
            <a:stCxn id="2615" idx="5"/>
            <a:endCxn id="2601" idx="2"/>
          </p:cNvCxnSpPr>
          <p:nvPr/>
        </p:nvCxnSpPr>
        <p:spPr>
          <a:xfrm flipH="1" rot="10800000">
            <a:off x="5019895" y="3562913"/>
            <a:ext cx="745500" cy="585300"/>
          </a:xfrm>
          <a:prstGeom prst="straightConnector1">
            <a:avLst/>
          </a:prstGeom>
          <a:noFill/>
          <a:ln cap="flat" cmpd="sng" w="9525">
            <a:solidFill>
              <a:srgbClr val="595959"/>
            </a:solidFill>
            <a:prstDash val="solid"/>
            <a:round/>
            <a:headEnd len="sm" w="sm" type="none"/>
            <a:tailEnd len="med" w="med" type="triangle"/>
          </a:ln>
        </p:spPr>
      </p:cxnSp>
      <p:cxnSp>
        <p:nvCxnSpPr>
          <p:cNvPr id="2635" name="Google Shape;2635;p16"/>
          <p:cNvCxnSpPr>
            <a:stCxn id="2615" idx="6"/>
            <a:endCxn id="2603" idx="2"/>
          </p:cNvCxnSpPr>
          <p:nvPr/>
        </p:nvCxnSpPr>
        <p:spPr>
          <a:xfrm flipH="1" rot="10800000">
            <a:off x="5025650" y="3859810"/>
            <a:ext cx="739800" cy="279600"/>
          </a:xfrm>
          <a:prstGeom prst="straightConnector1">
            <a:avLst/>
          </a:prstGeom>
          <a:noFill/>
          <a:ln cap="flat" cmpd="sng" w="9525">
            <a:solidFill>
              <a:srgbClr val="595959"/>
            </a:solidFill>
            <a:prstDash val="solid"/>
            <a:round/>
            <a:headEnd len="sm" w="sm" type="none"/>
            <a:tailEnd len="med" w="med" type="triangle"/>
          </a:ln>
        </p:spPr>
      </p:cxnSp>
      <p:cxnSp>
        <p:nvCxnSpPr>
          <p:cNvPr id="2636" name="Google Shape;2636;p16"/>
          <p:cNvCxnSpPr>
            <a:stCxn id="2615" idx="5"/>
            <a:endCxn id="2604" idx="2"/>
          </p:cNvCxnSpPr>
          <p:nvPr/>
        </p:nvCxnSpPr>
        <p:spPr>
          <a:xfrm flipH="1" rot="10800000">
            <a:off x="5019895" y="4129613"/>
            <a:ext cx="745500" cy="18600"/>
          </a:xfrm>
          <a:prstGeom prst="straightConnector1">
            <a:avLst/>
          </a:prstGeom>
          <a:noFill/>
          <a:ln cap="flat" cmpd="sng" w="9525">
            <a:solidFill>
              <a:srgbClr val="595959"/>
            </a:solidFill>
            <a:prstDash val="solid"/>
            <a:round/>
            <a:headEnd len="sm" w="sm" type="none"/>
            <a:tailEnd len="med" w="med" type="triangle"/>
          </a:ln>
        </p:spPr>
      </p:cxnSp>
      <p:cxnSp>
        <p:nvCxnSpPr>
          <p:cNvPr id="2637" name="Google Shape;2637;p16"/>
          <p:cNvCxnSpPr>
            <a:stCxn id="2615" idx="5"/>
            <a:endCxn id="2605" idx="2"/>
          </p:cNvCxnSpPr>
          <p:nvPr/>
        </p:nvCxnSpPr>
        <p:spPr>
          <a:xfrm>
            <a:off x="5019895" y="4148213"/>
            <a:ext cx="745500" cy="433800"/>
          </a:xfrm>
          <a:prstGeom prst="straightConnector1">
            <a:avLst/>
          </a:prstGeom>
          <a:noFill/>
          <a:ln cap="flat" cmpd="sng" w="9525">
            <a:solidFill>
              <a:srgbClr val="595959"/>
            </a:solidFill>
            <a:prstDash val="solid"/>
            <a:round/>
            <a:headEnd len="sm" w="sm" type="none"/>
            <a:tailEnd len="med" w="med" type="triangle"/>
          </a:ln>
        </p:spPr>
      </p:cxnSp>
      <p:cxnSp>
        <p:nvCxnSpPr>
          <p:cNvPr id="2638" name="Google Shape;2638;p16"/>
          <p:cNvCxnSpPr>
            <a:stCxn id="2616" idx="0"/>
            <a:endCxn id="2604" idx="2"/>
          </p:cNvCxnSpPr>
          <p:nvPr/>
        </p:nvCxnSpPr>
        <p:spPr>
          <a:xfrm flipH="1" rot="10800000">
            <a:off x="5006000" y="4129756"/>
            <a:ext cx="759600" cy="95100"/>
          </a:xfrm>
          <a:prstGeom prst="straightConnector1">
            <a:avLst/>
          </a:prstGeom>
          <a:noFill/>
          <a:ln cap="flat" cmpd="sng" w="9525">
            <a:solidFill>
              <a:srgbClr val="595959"/>
            </a:solidFill>
            <a:prstDash val="solid"/>
            <a:round/>
            <a:headEnd len="sm" w="sm" type="none"/>
            <a:tailEnd len="med" w="med" type="triangle"/>
          </a:ln>
        </p:spPr>
      </p:cxnSp>
      <p:cxnSp>
        <p:nvCxnSpPr>
          <p:cNvPr id="2639" name="Google Shape;2639;p16"/>
          <p:cNvCxnSpPr>
            <a:stCxn id="2616" idx="5"/>
            <a:endCxn id="2603" idx="2"/>
          </p:cNvCxnSpPr>
          <p:nvPr/>
        </p:nvCxnSpPr>
        <p:spPr>
          <a:xfrm flipH="1" rot="10800000">
            <a:off x="5019895" y="3860009"/>
            <a:ext cx="745500" cy="386100"/>
          </a:xfrm>
          <a:prstGeom prst="straightConnector1">
            <a:avLst/>
          </a:prstGeom>
          <a:noFill/>
          <a:ln cap="flat" cmpd="sng" w="9525">
            <a:solidFill>
              <a:srgbClr val="595959"/>
            </a:solidFill>
            <a:prstDash val="solid"/>
            <a:round/>
            <a:headEnd len="sm" w="sm" type="none"/>
            <a:tailEnd len="med" w="med" type="triangle"/>
          </a:ln>
        </p:spPr>
      </p:cxnSp>
      <p:cxnSp>
        <p:nvCxnSpPr>
          <p:cNvPr id="2640" name="Google Shape;2640;p16"/>
          <p:cNvCxnSpPr>
            <a:stCxn id="2616" idx="6"/>
            <a:endCxn id="2604" idx="2"/>
          </p:cNvCxnSpPr>
          <p:nvPr/>
        </p:nvCxnSpPr>
        <p:spPr>
          <a:xfrm flipH="1" rot="10800000">
            <a:off x="5025650" y="4129606"/>
            <a:ext cx="739800" cy="107700"/>
          </a:xfrm>
          <a:prstGeom prst="straightConnector1">
            <a:avLst/>
          </a:prstGeom>
          <a:noFill/>
          <a:ln cap="flat" cmpd="sng" w="9525">
            <a:solidFill>
              <a:srgbClr val="595959"/>
            </a:solidFill>
            <a:prstDash val="solid"/>
            <a:round/>
            <a:headEnd len="sm" w="sm" type="none"/>
            <a:tailEnd len="med" w="med" type="triangle"/>
          </a:ln>
        </p:spPr>
      </p:cxnSp>
      <p:cxnSp>
        <p:nvCxnSpPr>
          <p:cNvPr id="2641" name="Google Shape;2641;p16"/>
          <p:cNvCxnSpPr>
            <a:stCxn id="2616" idx="5"/>
            <a:endCxn id="2605" idx="2"/>
          </p:cNvCxnSpPr>
          <p:nvPr/>
        </p:nvCxnSpPr>
        <p:spPr>
          <a:xfrm>
            <a:off x="5019895" y="4246109"/>
            <a:ext cx="745500" cy="335700"/>
          </a:xfrm>
          <a:prstGeom prst="straightConnector1">
            <a:avLst/>
          </a:prstGeom>
          <a:noFill/>
          <a:ln cap="flat" cmpd="sng" w="9525">
            <a:solidFill>
              <a:srgbClr val="595959"/>
            </a:solidFill>
            <a:prstDash val="solid"/>
            <a:round/>
            <a:headEnd len="sm" w="sm" type="none"/>
            <a:tailEnd len="med" w="med" type="triangle"/>
          </a:ln>
        </p:spPr>
      </p:cxnSp>
      <p:cxnSp>
        <p:nvCxnSpPr>
          <p:cNvPr id="2642" name="Google Shape;2642;p16"/>
          <p:cNvCxnSpPr>
            <a:stCxn id="2617" idx="5"/>
            <a:endCxn id="2601" idx="2"/>
          </p:cNvCxnSpPr>
          <p:nvPr/>
        </p:nvCxnSpPr>
        <p:spPr>
          <a:xfrm flipH="1" rot="10800000">
            <a:off x="5019895" y="3563102"/>
            <a:ext cx="745500" cy="756900"/>
          </a:xfrm>
          <a:prstGeom prst="straightConnector1">
            <a:avLst/>
          </a:prstGeom>
          <a:noFill/>
          <a:ln cap="flat" cmpd="sng" w="9525">
            <a:solidFill>
              <a:srgbClr val="595959"/>
            </a:solidFill>
            <a:prstDash val="solid"/>
            <a:round/>
            <a:headEnd len="sm" w="sm" type="none"/>
            <a:tailEnd len="med" w="med" type="triangle"/>
          </a:ln>
        </p:spPr>
      </p:cxnSp>
      <p:cxnSp>
        <p:nvCxnSpPr>
          <p:cNvPr id="2643" name="Google Shape;2643;p16"/>
          <p:cNvCxnSpPr>
            <a:stCxn id="2617" idx="5"/>
            <a:endCxn id="2603" idx="2"/>
          </p:cNvCxnSpPr>
          <p:nvPr/>
        </p:nvCxnSpPr>
        <p:spPr>
          <a:xfrm flipH="1" rot="10800000">
            <a:off x="5019895" y="3859802"/>
            <a:ext cx="745500" cy="460200"/>
          </a:xfrm>
          <a:prstGeom prst="straightConnector1">
            <a:avLst/>
          </a:prstGeom>
          <a:noFill/>
          <a:ln cap="flat" cmpd="sng" w="9525">
            <a:solidFill>
              <a:srgbClr val="595959"/>
            </a:solidFill>
            <a:prstDash val="solid"/>
            <a:round/>
            <a:headEnd len="sm" w="sm" type="none"/>
            <a:tailEnd len="med" w="med" type="triangle"/>
          </a:ln>
        </p:spPr>
      </p:cxnSp>
      <p:cxnSp>
        <p:nvCxnSpPr>
          <p:cNvPr id="2644" name="Google Shape;2644;p16"/>
          <p:cNvCxnSpPr>
            <a:stCxn id="2617" idx="5"/>
            <a:endCxn id="2604" idx="2"/>
          </p:cNvCxnSpPr>
          <p:nvPr/>
        </p:nvCxnSpPr>
        <p:spPr>
          <a:xfrm flipH="1" rot="10800000">
            <a:off x="5019895" y="4129802"/>
            <a:ext cx="745500" cy="190200"/>
          </a:xfrm>
          <a:prstGeom prst="straightConnector1">
            <a:avLst/>
          </a:prstGeom>
          <a:noFill/>
          <a:ln cap="flat" cmpd="sng" w="9525">
            <a:solidFill>
              <a:srgbClr val="595959"/>
            </a:solidFill>
            <a:prstDash val="solid"/>
            <a:round/>
            <a:headEnd len="sm" w="sm" type="none"/>
            <a:tailEnd len="med" w="med" type="triangle"/>
          </a:ln>
        </p:spPr>
      </p:cxnSp>
      <p:cxnSp>
        <p:nvCxnSpPr>
          <p:cNvPr id="2645" name="Google Shape;2645;p16"/>
          <p:cNvCxnSpPr>
            <a:stCxn id="2617" idx="5"/>
            <a:endCxn id="2605" idx="2"/>
          </p:cNvCxnSpPr>
          <p:nvPr/>
        </p:nvCxnSpPr>
        <p:spPr>
          <a:xfrm>
            <a:off x="5019895" y="4320002"/>
            <a:ext cx="745500" cy="261900"/>
          </a:xfrm>
          <a:prstGeom prst="straightConnector1">
            <a:avLst/>
          </a:prstGeom>
          <a:noFill/>
          <a:ln cap="flat" cmpd="sng" w="9525">
            <a:solidFill>
              <a:srgbClr val="595959"/>
            </a:solidFill>
            <a:prstDash val="solid"/>
            <a:round/>
            <a:headEnd len="sm" w="sm" type="none"/>
            <a:tailEnd len="med" w="med" type="triangle"/>
          </a:ln>
        </p:spPr>
      </p:cxnSp>
      <p:cxnSp>
        <p:nvCxnSpPr>
          <p:cNvPr id="2646" name="Google Shape;2646;p16"/>
          <p:cNvCxnSpPr>
            <a:stCxn id="2601" idx="6"/>
            <a:endCxn id="2606" idx="2"/>
          </p:cNvCxnSpPr>
          <p:nvPr/>
        </p:nvCxnSpPr>
        <p:spPr>
          <a:xfrm>
            <a:off x="6058866" y="3562973"/>
            <a:ext cx="370800" cy="297000"/>
          </a:xfrm>
          <a:prstGeom prst="straightConnector1">
            <a:avLst/>
          </a:prstGeom>
          <a:noFill/>
          <a:ln cap="flat" cmpd="sng" w="9525">
            <a:solidFill>
              <a:srgbClr val="595959"/>
            </a:solidFill>
            <a:prstDash val="solid"/>
            <a:round/>
            <a:headEnd len="sm" w="sm" type="none"/>
            <a:tailEnd len="med" w="med" type="triangle"/>
          </a:ln>
        </p:spPr>
      </p:cxnSp>
      <p:cxnSp>
        <p:nvCxnSpPr>
          <p:cNvPr id="2647" name="Google Shape;2647;p16"/>
          <p:cNvCxnSpPr>
            <a:stCxn id="2601" idx="6"/>
            <a:endCxn id="2607" idx="2"/>
          </p:cNvCxnSpPr>
          <p:nvPr/>
        </p:nvCxnSpPr>
        <p:spPr>
          <a:xfrm>
            <a:off x="6058866" y="3562973"/>
            <a:ext cx="370800" cy="576600"/>
          </a:xfrm>
          <a:prstGeom prst="straightConnector1">
            <a:avLst/>
          </a:prstGeom>
          <a:noFill/>
          <a:ln cap="flat" cmpd="sng" w="9525">
            <a:solidFill>
              <a:srgbClr val="595959"/>
            </a:solidFill>
            <a:prstDash val="solid"/>
            <a:round/>
            <a:headEnd len="sm" w="sm" type="none"/>
            <a:tailEnd len="med" w="med" type="triangle"/>
          </a:ln>
        </p:spPr>
      </p:cxnSp>
      <p:cxnSp>
        <p:nvCxnSpPr>
          <p:cNvPr id="2648" name="Google Shape;2648;p16"/>
          <p:cNvCxnSpPr>
            <a:stCxn id="2601" idx="6"/>
            <a:endCxn id="2608" idx="2"/>
          </p:cNvCxnSpPr>
          <p:nvPr/>
        </p:nvCxnSpPr>
        <p:spPr>
          <a:xfrm>
            <a:off x="6058866" y="3562973"/>
            <a:ext cx="370800" cy="1018800"/>
          </a:xfrm>
          <a:prstGeom prst="straightConnector1">
            <a:avLst/>
          </a:prstGeom>
          <a:noFill/>
          <a:ln cap="flat" cmpd="sng" w="9525">
            <a:solidFill>
              <a:srgbClr val="595959"/>
            </a:solidFill>
            <a:prstDash val="solid"/>
            <a:round/>
            <a:headEnd len="sm" w="sm" type="none"/>
            <a:tailEnd len="med" w="med" type="triangle"/>
          </a:ln>
        </p:spPr>
      </p:cxnSp>
      <p:cxnSp>
        <p:nvCxnSpPr>
          <p:cNvPr id="2649" name="Google Shape;2649;p16"/>
          <p:cNvCxnSpPr>
            <a:stCxn id="2603" idx="6"/>
            <a:endCxn id="2602" idx="2"/>
          </p:cNvCxnSpPr>
          <p:nvPr/>
        </p:nvCxnSpPr>
        <p:spPr>
          <a:xfrm flipH="1" rot="10800000">
            <a:off x="6058866" y="3562906"/>
            <a:ext cx="370800" cy="297000"/>
          </a:xfrm>
          <a:prstGeom prst="straightConnector1">
            <a:avLst/>
          </a:prstGeom>
          <a:noFill/>
          <a:ln cap="flat" cmpd="sng" w="9525">
            <a:solidFill>
              <a:srgbClr val="595959"/>
            </a:solidFill>
            <a:prstDash val="solid"/>
            <a:round/>
            <a:headEnd len="sm" w="sm" type="none"/>
            <a:tailEnd len="med" w="med" type="triangle"/>
          </a:ln>
        </p:spPr>
      </p:cxnSp>
      <p:cxnSp>
        <p:nvCxnSpPr>
          <p:cNvPr id="2650" name="Google Shape;2650;p16"/>
          <p:cNvCxnSpPr>
            <a:stCxn id="2603" idx="6"/>
            <a:endCxn id="2606" idx="2"/>
          </p:cNvCxnSpPr>
          <p:nvPr/>
        </p:nvCxnSpPr>
        <p:spPr>
          <a:xfrm>
            <a:off x="6058866" y="3859906"/>
            <a:ext cx="370800" cy="0"/>
          </a:xfrm>
          <a:prstGeom prst="straightConnector1">
            <a:avLst/>
          </a:prstGeom>
          <a:noFill/>
          <a:ln cap="flat" cmpd="sng" w="9525">
            <a:solidFill>
              <a:srgbClr val="595959"/>
            </a:solidFill>
            <a:prstDash val="solid"/>
            <a:round/>
            <a:headEnd len="sm" w="sm" type="none"/>
            <a:tailEnd len="med" w="med" type="triangle"/>
          </a:ln>
        </p:spPr>
      </p:cxnSp>
      <p:cxnSp>
        <p:nvCxnSpPr>
          <p:cNvPr id="2651" name="Google Shape;2651;p16"/>
          <p:cNvCxnSpPr>
            <a:stCxn id="2603" idx="6"/>
            <a:endCxn id="2607" idx="2"/>
          </p:cNvCxnSpPr>
          <p:nvPr/>
        </p:nvCxnSpPr>
        <p:spPr>
          <a:xfrm>
            <a:off x="6058866" y="3859906"/>
            <a:ext cx="370800" cy="279600"/>
          </a:xfrm>
          <a:prstGeom prst="straightConnector1">
            <a:avLst/>
          </a:prstGeom>
          <a:noFill/>
          <a:ln cap="flat" cmpd="sng" w="9525">
            <a:solidFill>
              <a:srgbClr val="595959"/>
            </a:solidFill>
            <a:prstDash val="solid"/>
            <a:round/>
            <a:headEnd len="sm" w="sm" type="none"/>
            <a:tailEnd len="med" w="med" type="triangle"/>
          </a:ln>
        </p:spPr>
      </p:cxnSp>
      <p:cxnSp>
        <p:nvCxnSpPr>
          <p:cNvPr id="2652" name="Google Shape;2652;p16"/>
          <p:cNvCxnSpPr>
            <a:stCxn id="2603" idx="6"/>
            <a:endCxn id="2608" idx="2"/>
          </p:cNvCxnSpPr>
          <p:nvPr/>
        </p:nvCxnSpPr>
        <p:spPr>
          <a:xfrm>
            <a:off x="6058866" y="3859906"/>
            <a:ext cx="370800" cy="722100"/>
          </a:xfrm>
          <a:prstGeom prst="straightConnector1">
            <a:avLst/>
          </a:prstGeom>
          <a:noFill/>
          <a:ln cap="flat" cmpd="sng" w="9525">
            <a:solidFill>
              <a:srgbClr val="595959"/>
            </a:solidFill>
            <a:prstDash val="solid"/>
            <a:round/>
            <a:headEnd len="sm" w="sm" type="none"/>
            <a:tailEnd len="med" w="med" type="triangle"/>
          </a:ln>
        </p:spPr>
      </p:cxnSp>
      <p:cxnSp>
        <p:nvCxnSpPr>
          <p:cNvPr id="2653" name="Google Shape;2653;p16"/>
          <p:cNvCxnSpPr>
            <a:stCxn id="2604" idx="6"/>
            <a:endCxn id="2602" idx="2"/>
          </p:cNvCxnSpPr>
          <p:nvPr/>
        </p:nvCxnSpPr>
        <p:spPr>
          <a:xfrm flipH="1" rot="10800000">
            <a:off x="6058866" y="3562982"/>
            <a:ext cx="370800" cy="566700"/>
          </a:xfrm>
          <a:prstGeom prst="straightConnector1">
            <a:avLst/>
          </a:prstGeom>
          <a:noFill/>
          <a:ln cap="flat" cmpd="sng" w="9525">
            <a:solidFill>
              <a:srgbClr val="595959"/>
            </a:solidFill>
            <a:prstDash val="solid"/>
            <a:round/>
            <a:headEnd len="sm" w="sm" type="none"/>
            <a:tailEnd len="med" w="med" type="triangle"/>
          </a:ln>
        </p:spPr>
      </p:cxnSp>
      <p:cxnSp>
        <p:nvCxnSpPr>
          <p:cNvPr id="2654" name="Google Shape;2654;p16"/>
          <p:cNvCxnSpPr>
            <a:stCxn id="2604" idx="6"/>
            <a:endCxn id="2606" idx="2"/>
          </p:cNvCxnSpPr>
          <p:nvPr/>
        </p:nvCxnSpPr>
        <p:spPr>
          <a:xfrm flipH="1" rot="10800000">
            <a:off x="6058866" y="3859982"/>
            <a:ext cx="370800" cy="269700"/>
          </a:xfrm>
          <a:prstGeom prst="straightConnector1">
            <a:avLst/>
          </a:prstGeom>
          <a:noFill/>
          <a:ln cap="flat" cmpd="sng" w="9525">
            <a:solidFill>
              <a:srgbClr val="595959"/>
            </a:solidFill>
            <a:prstDash val="solid"/>
            <a:round/>
            <a:headEnd len="sm" w="sm" type="none"/>
            <a:tailEnd len="med" w="med" type="triangle"/>
          </a:ln>
        </p:spPr>
      </p:cxnSp>
      <p:cxnSp>
        <p:nvCxnSpPr>
          <p:cNvPr id="2655" name="Google Shape;2655;p16"/>
          <p:cNvCxnSpPr>
            <a:stCxn id="2604" idx="6"/>
            <a:endCxn id="2607" idx="2"/>
          </p:cNvCxnSpPr>
          <p:nvPr/>
        </p:nvCxnSpPr>
        <p:spPr>
          <a:xfrm>
            <a:off x="6058866" y="4129682"/>
            <a:ext cx="370800" cy="9900"/>
          </a:xfrm>
          <a:prstGeom prst="straightConnector1">
            <a:avLst/>
          </a:prstGeom>
          <a:noFill/>
          <a:ln cap="flat" cmpd="sng" w="9525">
            <a:solidFill>
              <a:srgbClr val="595959"/>
            </a:solidFill>
            <a:prstDash val="solid"/>
            <a:round/>
            <a:headEnd len="sm" w="sm" type="none"/>
            <a:tailEnd len="med" w="med" type="triangle"/>
          </a:ln>
        </p:spPr>
      </p:cxnSp>
      <p:cxnSp>
        <p:nvCxnSpPr>
          <p:cNvPr id="2656" name="Google Shape;2656;p16"/>
          <p:cNvCxnSpPr>
            <a:stCxn id="2604" idx="6"/>
            <a:endCxn id="2608" idx="2"/>
          </p:cNvCxnSpPr>
          <p:nvPr/>
        </p:nvCxnSpPr>
        <p:spPr>
          <a:xfrm>
            <a:off x="6058866" y="4129682"/>
            <a:ext cx="370800" cy="452100"/>
          </a:xfrm>
          <a:prstGeom prst="straightConnector1">
            <a:avLst/>
          </a:prstGeom>
          <a:noFill/>
          <a:ln cap="flat" cmpd="sng" w="9525">
            <a:solidFill>
              <a:srgbClr val="595959"/>
            </a:solidFill>
            <a:prstDash val="solid"/>
            <a:round/>
            <a:headEnd len="sm" w="sm" type="none"/>
            <a:tailEnd len="med" w="med" type="triangle"/>
          </a:ln>
        </p:spPr>
      </p:cxnSp>
      <p:cxnSp>
        <p:nvCxnSpPr>
          <p:cNvPr id="2657" name="Google Shape;2657;p16"/>
          <p:cNvCxnSpPr>
            <a:endCxn id="2602" idx="2"/>
          </p:cNvCxnSpPr>
          <p:nvPr/>
        </p:nvCxnSpPr>
        <p:spPr>
          <a:xfrm flipH="1" rot="10800000">
            <a:off x="6058596" y="3562973"/>
            <a:ext cx="371100" cy="1031700"/>
          </a:xfrm>
          <a:prstGeom prst="straightConnector1">
            <a:avLst/>
          </a:prstGeom>
          <a:noFill/>
          <a:ln cap="flat" cmpd="sng" w="9525">
            <a:solidFill>
              <a:srgbClr val="595959"/>
            </a:solidFill>
            <a:prstDash val="solid"/>
            <a:round/>
            <a:headEnd len="sm" w="sm" type="none"/>
            <a:tailEnd len="med" w="med" type="triangle"/>
          </a:ln>
        </p:spPr>
      </p:cxnSp>
      <p:cxnSp>
        <p:nvCxnSpPr>
          <p:cNvPr id="2658" name="Google Shape;2658;p16"/>
          <p:cNvCxnSpPr>
            <a:stCxn id="2605" idx="6"/>
            <a:endCxn id="2606" idx="2"/>
          </p:cNvCxnSpPr>
          <p:nvPr/>
        </p:nvCxnSpPr>
        <p:spPr>
          <a:xfrm flipH="1" rot="10800000">
            <a:off x="6055866" y="3859776"/>
            <a:ext cx="373800" cy="722100"/>
          </a:xfrm>
          <a:prstGeom prst="straightConnector1">
            <a:avLst/>
          </a:prstGeom>
          <a:noFill/>
          <a:ln cap="flat" cmpd="sng" w="9525">
            <a:solidFill>
              <a:srgbClr val="595959"/>
            </a:solidFill>
            <a:prstDash val="solid"/>
            <a:round/>
            <a:headEnd len="sm" w="sm" type="none"/>
            <a:tailEnd len="med" w="med" type="triangle"/>
          </a:ln>
        </p:spPr>
      </p:cxnSp>
      <p:cxnSp>
        <p:nvCxnSpPr>
          <p:cNvPr id="2659" name="Google Shape;2659;p16"/>
          <p:cNvCxnSpPr>
            <a:stCxn id="2605" idx="6"/>
            <a:endCxn id="2607" idx="2"/>
          </p:cNvCxnSpPr>
          <p:nvPr/>
        </p:nvCxnSpPr>
        <p:spPr>
          <a:xfrm flipH="1" rot="10800000">
            <a:off x="6055866" y="4139676"/>
            <a:ext cx="373800" cy="442200"/>
          </a:xfrm>
          <a:prstGeom prst="straightConnector1">
            <a:avLst/>
          </a:prstGeom>
          <a:noFill/>
          <a:ln cap="flat" cmpd="sng" w="9525">
            <a:solidFill>
              <a:srgbClr val="595959"/>
            </a:solidFill>
            <a:prstDash val="solid"/>
            <a:round/>
            <a:headEnd len="sm" w="sm" type="none"/>
            <a:tailEnd len="med" w="med" type="triangle"/>
          </a:ln>
        </p:spPr>
      </p:cxnSp>
      <p:cxnSp>
        <p:nvCxnSpPr>
          <p:cNvPr id="2660" name="Google Shape;2660;p16"/>
          <p:cNvCxnSpPr>
            <a:stCxn id="2605" idx="6"/>
            <a:endCxn id="2608" idx="2"/>
          </p:cNvCxnSpPr>
          <p:nvPr/>
        </p:nvCxnSpPr>
        <p:spPr>
          <a:xfrm>
            <a:off x="6055866" y="4581876"/>
            <a:ext cx="373800" cy="0"/>
          </a:xfrm>
          <a:prstGeom prst="straightConnector1">
            <a:avLst/>
          </a:prstGeom>
          <a:noFill/>
          <a:ln cap="flat" cmpd="sng" w="9525">
            <a:solidFill>
              <a:srgbClr val="595959"/>
            </a:solidFill>
            <a:prstDash val="solid"/>
            <a:round/>
            <a:headEnd len="sm" w="sm" type="none"/>
            <a:tailEnd len="med" w="med" type="triangle"/>
          </a:ln>
        </p:spPr>
      </p:cxnSp>
      <p:cxnSp>
        <p:nvCxnSpPr>
          <p:cNvPr id="2661" name="Google Shape;2661;p16"/>
          <p:cNvCxnSpPr/>
          <p:nvPr/>
        </p:nvCxnSpPr>
        <p:spPr>
          <a:xfrm>
            <a:off x="7056818" y="3286407"/>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2662" name="Google Shape;2662;p16"/>
          <p:cNvCxnSpPr/>
          <p:nvPr/>
        </p:nvCxnSpPr>
        <p:spPr>
          <a:xfrm>
            <a:off x="6723068" y="3556382"/>
            <a:ext cx="371100" cy="296700"/>
          </a:xfrm>
          <a:prstGeom prst="straightConnector1">
            <a:avLst/>
          </a:prstGeom>
          <a:noFill/>
          <a:ln cap="flat" cmpd="sng" w="9525">
            <a:solidFill>
              <a:srgbClr val="595959"/>
            </a:solidFill>
            <a:prstDash val="solid"/>
            <a:round/>
            <a:headEnd len="sm" w="sm" type="none"/>
            <a:tailEnd len="med" w="med" type="triangle"/>
          </a:ln>
        </p:spPr>
      </p:cxnSp>
      <p:cxnSp>
        <p:nvCxnSpPr>
          <p:cNvPr id="2663" name="Google Shape;2663;p16"/>
          <p:cNvCxnSpPr/>
          <p:nvPr/>
        </p:nvCxnSpPr>
        <p:spPr>
          <a:xfrm>
            <a:off x="6723068" y="3556382"/>
            <a:ext cx="371100" cy="576600"/>
          </a:xfrm>
          <a:prstGeom prst="straightConnector1">
            <a:avLst/>
          </a:prstGeom>
          <a:noFill/>
          <a:ln cap="flat" cmpd="sng" w="9525">
            <a:solidFill>
              <a:srgbClr val="595959"/>
            </a:solidFill>
            <a:prstDash val="solid"/>
            <a:round/>
            <a:headEnd len="sm" w="sm" type="none"/>
            <a:tailEnd len="med" w="med" type="triangle"/>
          </a:ln>
        </p:spPr>
      </p:cxnSp>
      <p:cxnSp>
        <p:nvCxnSpPr>
          <p:cNvPr id="2664" name="Google Shape;2664;p16"/>
          <p:cNvCxnSpPr/>
          <p:nvPr/>
        </p:nvCxnSpPr>
        <p:spPr>
          <a:xfrm>
            <a:off x="6723068" y="3556382"/>
            <a:ext cx="371100" cy="1018500"/>
          </a:xfrm>
          <a:prstGeom prst="straightConnector1">
            <a:avLst/>
          </a:prstGeom>
          <a:noFill/>
          <a:ln cap="flat" cmpd="sng" w="9525">
            <a:solidFill>
              <a:srgbClr val="595959"/>
            </a:solidFill>
            <a:prstDash val="solid"/>
            <a:round/>
            <a:headEnd len="sm" w="sm" type="none"/>
            <a:tailEnd len="med" w="med" type="triangle"/>
          </a:ln>
        </p:spPr>
      </p:cxnSp>
      <p:cxnSp>
        <p:nvCxnSpPr>
          <p:cNvPr id="2665" name="Google Shape;2665;p16"/>
          <p:cNvCxnSpPr/>
          <p:nvPr/>
        </p:nvCxnSpPr>
        <p:spPr>
          <a:xfrm flipH="1" rot="10800000">
            <a:off x="6723068" y="3556615"/>
            <a:ext cx="371100" cy="296700"/>
          </a:xfrm>
          <a:prstGeom prst="straightConnector1">
            <a:avLst/>
          </a:prstGeom>
          <a:noFill/>
          <a:ln cap="flat" cmpd="sng" w="9525">
            <a:solidFill>
              <a:srgbClr val="595959"/>
            </a:solidFill>
            <a:prstDash val="solid"/>
            <a:round/>
            <a:headEnd len="sm" w="sm" type="none"/>
            <a:tailEnd len="med" w="med" type="triangle"/>
          </a:ln>
        </p:spPr>
      </p:cxnSp>
      <p:cxnSp>
        <p:nvCxnSpPr>
          <p:cNvPr id="2666" name="Google Shape;2666;p16"/>
          <p:cNvCxnSpPr/>
          <p:nvPr/>
        </p:nvCxnSpPr>
        <p:spPr>
          <a:xfrm>
            <a:off x="6723068" y="3853315"/>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2667" name="Google Shape;2667;p16"/>
          <p:cNvCxnSpPr/>
          <p:nvPr/>
        </p:nvCxnSpPr>
        <p:spPr>
          <a:xfrm>
            <a:off x="6723068" y="3853315"/>
            <a:ext cx="371100" cy="279600"/>
          </a:xfrm>
          <a:prstGeom prst="straightConnector1">
            <a:avLst/>
          </a:prstGeom>
          <a:noFill/>
          <a:ln cap="flat" cmpd="sng" w="9525">
            <a:solidFill>
              <a:srgbClr val="595959"/>
            </a:solidFill>
            <a:prstDash val="solid"/>
            <a:round/>
            <a:headEnd len="sm" w="sm" type="none"/>
            <a:tailEnd len="med" w="med" type="triangle"/>
          </a:ln>
        </p:spPr>
      </p:cxnSp>
      <p:cxnSp>
        <p:nvCxnSpPr>
          <p:cNvPr id="2668" name="Google Shape;2668;p16"/>
          <p:cNvCxnSpPr/>
          <p:nvPr/>
        </p:nvCxnSpPr>
        <p:spPr>
          <a:xfrm>
            <a:off x="6723068" y="3853315"/>
            <a:ext cx="371100" cy="721800"/>
          </a:xfrm>
          <a:prstGeom prst="straightConnector1">
            <a:avLst/>
          </a:prstGeom>
          <a:noFill/>
          <a:ln cap="flat" cmpd="sng" w="9525">
            <a:solidFill>
              <a:srgbClr val="595959"/>
            </a:solidFill>
            <a:prstDash val="solid"/>
            <a:round/>
            <a:headEnd len="sm" w="sm" type="none"/>
            <a:tailEnd len="med" w="med" type="triangle"/>
          </a:ln>
        </p:spPr>
      </p:cxnSp>
      <p:cxnSp>
        <p:nvCxnSpPr>
          <p:cNvPr id="2669" name="Google Shape;2669;p16"/>
          <p:cNvCxnSpPr/>
          <p:nvPr/>
        </p:nvCxnSpPr>
        <p:spPr>
          <a:xfrm flipH="1" rot="10800000">
            <a:off x="6723068" y="3556691"/>
            <a:ext cx="371100" cy="566400"/>
          </a:xfrm>
          <a:prstGeom prst="straightConnector1">
            <a:avLst/>
          </a:prstGeom>
          <a:noFill/>
          <a:ln cap="flat" cmpd="sng" w="9525">
            <a:solidFill>
              <a:srgbClr val="595959"/>
            </a:solidFill>
            <a:prstDash val="solid"/>
            <a:round/>
            <a:headEnd len="sm" w="sm" type="none"/>
            <a:tailEnd len="med" w="med" type="triangle"/>
          </a:ln>
        </p:spPr>
      </p:cxnSp>
      <p:cxnSp>
        <p:nvCxnSpPr>
          <p:cNvPr id="2670" name="Google Shape;2670;p16"/>
          <p:cNvCxnSpPr/>
          <p:nvPr/>
        </p:nvCxnSpPr>
        <p:spPr>
          <a:xfrm flipH="1" rot="10800000">
            <a:off x="6723068" y="3853391"/>
            <a:ext cx="371100" cy="269700"/>
          </a:xfrm>
          <a:prstGeom prst="straightConnector1">
            <a:avLst/>
          </a:prstGeom>
          <a:noFill/>
          <a:ln cap="flat" cmpd="sng" w="9525">
            <a:solidFill>
              <a:srgbClr val="595959"/>
            </a:solidFill>
            <a:prstDash val="solid"/>
            <a:round/>
            <a:headEnd len="sm" w="sm" type="none"/>
            <a:tailEnd len="med" w="med" type="triangle"/>
          </a:ln>
        </p:spPr>
      </p:cxnSp>
      <p:cxnSp>
        <p:nvCxnSpPr>
          <p:cNvPr id="2671" name="Google Shape;2671;p16"/>
          <p:cNvCxnSpPr/>
          <p:nvPr/>
        </p:nvCxnSpPr>
        <p:spPr>
          <a:xfrm>
            <a:off x="6723068" y="4123091"/>
            <a:ext cx="371100" cy="9600"/>
          </a:xfrm>
          <a:prstGeom prst="straightConnector1">
            <a:avLst/>
          </a:prstGeom>
          <a:noFill/>
          <a:ln cap="flat" cmpd="sng" w="9525">
            <a:solidFill>
              <a:srgbClr val="595959"/>
            </a:solidFill>
            <a:prstDash val="solid"/>
            <a:round/>
            <a:headEnd len="sm" w="sm" type="none"/>
            <a:tailEnd len="med" w="med" type="triangle"/>
          </a:ln>
        </p:spPr>
      </p:cxnSp>
      <p:cxnSp>
        <p:nvCxnSpPr>
          <p:cNvPr id="2672" name="Google Shape;2672;p16"/>
          <p:cNvCxnSpPr/>
          <p:nvPr/>
        </p:nvCxnSpPr>
        <p:spPr>
          <a:xfrm>
            <a:off x="6723068" y="4123091"/>
            <a:ext cx="371100" cy="452100"/>
          </a:xfrm>
          <a:prstGeom prst="straightConnector1">
            <a:avLst/>
          </a:prstGeom>
          <a:noFill/>
          <a:ln cap="flat" cmpd="sng" w="9525">
            <a:solidFill>
              <a:srgbClr val="595959"/>
            </a:solidFill>
            <a:prstDash val="solid"/>
            <a:round/>
            <a:headEnd len="sm" w="sm" type="none"/>
            <a:tailEnd len="med" w="med" type="triangle"/>
          </a:ln>
        </p:spPr>
      </p:cxnSp>
      <p:cxnSp>
        <p:nvCxnSpPr>
          <p:cNvPr id="2673" name="Google Shape;2673;p16"/>
          <p:cNvCxnSpPr/>
          <p:nvPr/>
        </p:nvCxnSpPr>
        <p:spPr>
          <a:xfrm flipH="1" rot="10800000">
            <a:off x="6723019" y="3556543"/>
            <a:ext cx="371100" cy="1031700"/>
          </a:xfrm>
          <a:prstGeom prst="straightConnector1">
            <a:avLst/>
          </a:prstGeom>
          <a:noFill/>
          <a:ln cap="flat" cmpd="sng" w="9525">
            <a:solidFill>
              <a:srgbClr val="595959"/>
            </a:solidFill>
            <a:prstDash val="solid"/>
            <a:round/>
            <a:headEnd len="sm" w="sm" type="none"/>
            <a:tailEnd len="med" w="med" type="triangle"/>
          </a:ln>
        </p:spPr>
      </p:cxnSp>
      <p:cxnSp>
        <p:nvCxnSpPr>
          <p:cNvPr id="2674" name="Google Shape;2674;p16"/>
          <p:cNvCxnSpPr/>
          <p:nvPr/>
        </p:nvCxnSpPr>
        <p:spPr>
          <a:xfrm flipH="1" rot="10800000">
            <a:off x="6723068" y="3853485"/>
            <a:ext cx="371100" cy="721800"/>
          </a:xfrm>
          <a:prstGeom prst="straightConnector1">
            <a:avLst/>
          </a:prstGeom>
          <a:noFill/>
          <a:ln cap="flat" cmpd="sng" w="9525">
            <a:solidFill>
              <a:srgbClr val="595959"/>
            </a:solidFill>
            <a:prstDash val="solid"/>
            <a:round/>
            <a:headEnd len="sm" w="sm" type="none"/>
            <a:tailEnd len="med" w="med" type="triangle"/>
          </a:ln>
        </p:spPr>
      </p:cxnSp>
      <p:cxnSp>
        <p:nvCxnSpPr>
          <p:cNvPr id="2675" name="Google Shape;2675;p16"/>
          <p:cNvCxnSpPr/>
          <p:nvPr/>
        </p:nvCxnSpPr>
        <p:spPr>
          <a:xfrm flipH="1" rot="10800000">
            <a:off x="6723068" y="4132785"/>
            <a:ext cx="371100" cy="442500"/>
          </a:xfrm>
          <a:prstGeom prst="straightConnector1">
            <a:avLst/>
          </a:prstGeom>
          <a:noFill/>
          <a:ln cap="flat" cmpd="sng" w="9525">
            <a:solidFill>
              <a:srgbClr val="595959"/>
            </a:solidFill>
            <a:prstDash val="solid"/>
            <a:round/>
            <a:headEnd len="sm" w="sm" type="none"/>
            <a:tailEnd len="med" w="med" type="triangle"/>
          </a:ln>
        </p:spPr>
      </p:cxnSp>
      <p:cxnSp>
        <p:nvCxnSpPr>
          <p:cNvPr id="2676" name="Google Shape;2676;p16"/>
          <p:cNvCxnSpPr/>
          <p:nvPr/>
        </p:nvCxnSpPr>
        <p:spPr>
          <a:xfrm>
            <a:off x="6723068" y="4575285"/>
            <a:ext cx="371100" cy="0"/>
          </a:xfrm>
          <a:prstGeom prst="straightConnector1">
            <a:avLst/>
          </a:prstGeom>
          <a:noFill/>
          <a:ln cap="flat" cmpd="sng" w="9525">
            <a:solidFill>
              <a:srgbClr val="595959"/>
            </a:solidFill>
            <a:prstDash val="solid"/>
            <a:round/>
            <a:headEnd len="sm" w="sm" type="none"/>
            <a:tailEnd len="med" w="med" type="triangle"/>
          </a:ln>
        </p:spPr>
      </p:cxnSp>
      <p:cxnSp>
        <p:nvCxnSpPr>
          <p:cNvPr id="2677" name="Google Shape;2677;p16"/>
          <p:cNvCxnSpPr/>
          <p:nvPr/>
        </p:nvCxnSpPr>
        <p:spPr>
          <a:xfrm flipH="1">
            <a:off x="6575136" y="4287397"/>
            <a:ext cx="2700" cy="164700"/>
          </a:xfrm>
          <a:prstGeom prst="straightConnector1">
            <a:avLst/>
          </a:prstGeom>
          <a:noFill/>
          <a:ln cap="flat" cmpd="sng" w="28575">
            <a:solidFill>
              <a:srgbClr val="595959"/>
            </a:solidFill>
            <a:prstDash val="dot"/>
            <a:round/>
            <a:headEnd len="sm" w="sm" type="none"/>
            <a:tailEnd len="sm" w="sm" type="none"/>
          </a:ln>
        </p:spPr>
      </p:cxnSp>
      <p:cxnSp>
        <p:nvCxnSpPr>
          <p:cNvPr id="2678" name="Google Shape;2678;p16"/>
          <p:cNvCxnSpPr/>
          <p:nvPr/>
        </p:nvCxnSpPr>
        <p:spPr>
          <a:xfrm flipH="1">
            <a:off x="7239514" y="4287392"/>
            <a:ext cx="2700" cy="164700"/>
          </a:xfrm>
          <a:prstGeom prst="straightConnector1">
            <a:avLst/>
          </a:prstGeom>
          <a:noFill/>
          <a:ln cap="flat" cmpd="sng" w="28575">
            <a:solidFill>
              <a:srgbClr val="595959"/>
            </a:solidFill>
            <a:prstDash val="dot"/>
            <a:round/>
            <a:headEnd len="sm" w="sm" type="none"/>
            <a:tailEnd len="sm" w="sm" type="none"/>
          </a:ln>
        </p:spPr>
      </p:cxnSp>
      <p:sp>
        <p:nvSpPr>
          <p:cNvPr id="2679" name="Google Shape;2679;p16"/>
          <p:cNvSpPr txBox="1"/>
          <p:nvPr/>
        </p:nvSpPr>
        <p:spPr>
          <a:xfrm>
            <a:off x="7053818" y="3466370"/>
            <a:ext cx="37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680" name="Google Shape;2680;p16"/>
          <p:cNvSpPr txBox="1"/>
          <p:nvPr/>
        </p:nvSpPr>
        <p:spPr>
          <a:xfrm>
            <a:off x="7053818" y="3760465"/>
            <a:ext cx="37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681" name="Google Shape;2681;p16"/>
          <p:cNvSpPr txBox="1"/>
          <p:nvPr/>
        </p:nvSpPr>
        <p:spPr>
          <a:xfrm>
            <a:off x="7053818" y="4037003"/>
            <a:ext cx="37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682" name="Google Shape;2682;p16"/>
          <p:cNvSpPr txBox="1"/>
          <p:nvPr/>
        </p:nvSpPr>
        <p:spPr>
          <a:xfrm>
            <a:off x="7053818" y="4489503"/>
            <a:ext cx="3741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2683" name="Google Shape;2683;p16"/>
          <p:cNvSpPr/>
          <p:nvPr/>
        </p:nvSpPr>
        <p:spPr>
          <a:xfrm>
            <a:off x="4823875" y="3206875"/>
            <a:ext cx="2840400" cy="16668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16"/>
          <p:cNvSpPr/>
          <p:nvPr/>
        </p:nvSpPr>
        <p:spPr>
          <a:xfrm>
            <a:off x="6157775" y="2274263"/>
            <a:ext cx="175200" cy="164700"/>
          </a:xfrm>
          <a:prstGeom prst="ellipse">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16"/>
          <p:cNvSpPr/>
          <p:nvPr/>
        </p:nvSpPr>
        <p:spPr>
          <a:xfrm>
            <a:off x="6157775" y="2502863"/>
            <a:ext cx="175200" cy="164700"/>
          </a:xfrm>
          <a:prstGeom prst="ellipse">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16"/>
          <p:cNvSpPr/>
          <p:nvPr/>
        </p:nvSpPr>
        <p:spPr>
          <a:xfrm>
            <a:off x="6157775" y="2731463"/>
            <a:ext cx="175200" cy="164700"/>
          </a:xfrm>
          <a:prstGeom prst="ellipse">
            <a:avLst/>
          </a:prstGeom>
          <a:solidFill>
            <a:schemeClr val="lt2"/>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87" name="Google Shape;2687;p16"/>
          <p:cNvCxnSpPr>
            <a:stCxn id="2428" idx="3"/>
            <a:endCxn id="2596" idx="1"/>
          </p:cNvCxnSpPr>
          <p:nvPr/>
        </p:nvCxnSpPr>
        <p:spPr>
          <a:xfrm flipH="1" rot="10800000">
            <a:off x="3494017" y="1112123"/>
            <a:ext cx="1330800" cy="1444200"/>
          </a:xfrm>
          <a:prstGeom prst="straightConnector1">
            <a:avLst/>
          </a:prstGeom>
          <a:noFill/>
          <a:ln cap="flat" cmpd="sng" w="9525">
            <a:solidFill>
              <a:srgbClr val="FFFFFF"/>
            </a:solidFill>
            <a:prstDash val="solid"/>
            <a:round/>
            <a:headEnd len="sm" w="sm" type="none"/>
            <a:tailEnd len="med" w="med" type="triangle"/>
          </a:ln>
        </p:spPr>
      </p:cxnSp>
      <p:cxnSp>
        <p:nvCxnSpPr>
          <p:cNvPr id="2688" name="Google Shape;2688;p16"/>
          <p:cNvCxnSpPr>
            <a:stCxn id="2428" idx="3"/>
            <a:endCxn id="2683" idx="1"/>
          </p:cNvCxnSpPr>
          <p:nvPr/>
        </p:nvCxnSpPr>
        <p:spPr>
          <a:xfrm>
            <a:off x="3494017" y="2556323"/>
            <a:ext cx="1329900" cy="1484100"/>
          </a:xfrm>
          <a:prstGeom prst="straightConnector1">
            <a:avLst/>
          </a:prstGeom>
          <a:noFill/>
          <a:ln cap="flat" cmpd="sng" w="9525">
            <a:solidFill>
              <a:srgbClr val="FFFFFF"/>
            </a:solidFill>
            <a:prstDash val="solid"/>
            <a:round/>
            <a:headEnd len="sm" w="sm" type="none"/>
            <a:tailEnd len="med" w="med" type="triangle"/>
          </a:ln>
        </p:spPr>
      </p:cxnSp>
      <p:sp>
        <p:nvSpPr>
          <p:cNvPr id="2689" name="Google Shape;2689;p16"/>
          <p:cNvSpPr txBox="1"/>
          <p:nvPr/>
        </p:nvSpPr>
        <p:spPr>
          <a:xfrm>
            <a:off x="2617425" y="1110000"/>
            <a:ext cx="176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Dog’s Q-Network</a:t>
            </a:r>
            <a:endParaRPr b="1" i="0" sz="1400" u="none" cap="none" strike="noStrike">
              <a:solidFill>
                <a:srgbClr val="FFFFFF"/>
              </a:solidFill>
              <a:latin typeface="Cairo"/>
              <a:ea typeface="Cairo"/>
              <a:cs typeface="Cairo"/>
              <a:sym typeface="Cairo"/>
            </a:endParaRPr>
          </a:p>
        </p:txBody>
      </p:sp>
      <p:sp>
        <p:nvSpPr>
          <p:cNvPr id="2690" name="Google Shape;2690;p16"/>
          <p:cNvSpPr txBox="1"/>
          <p:nvPr/>
        </p:nvSpPr>
        <p:spPr>
          <a:xfrm>
            <a:off x="2693625" y="3969163"/>
            <a:ext cx="176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extLst>
                  <a:ext uri="http://customooxmlschemas.google.com/">
                    <go:slidesCustomData xmlns:go="http://customooxmlschemas.google.com/" textRoundtripDataId="3"/>
                  </a:ext>
                </a:extLst>
              </a:rPr>
              <a:t>Person’s Q-Network</a:t>
            </a:r>
            <a:endParaRPr b="1" i="0" sz="1400" u="none" cap="none" strike="noStrike">
              <a:solidFill>
                <a:srgbClr val="FFFFFF"/>
              </a:solidFill>
              <a:latin typeface="Cairo"/>
              <a:ea typeface="Cairo"/>
              <a:cs typeface="Cairo"/>
              <a:sym typeface="Cairo"/>
            </a:endParaRPr>
          </a:p>
        </p:txBody>
      </p:sp>
      <p:sp>
        <p:nvSpPr>
          <p:cNvPr id="2691" name="Google Shape;2691;p16"/>
          <p:cNvSpPr txBox="1"/>
          <p:nvPr/>
        </p:nvSpPr>
        <p:spPr>
          <a:xfrm>
            <a:off x="497150" y="228275"/>
            <a:ext cx="3867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fr" sz="2400">
                <a:solidFill>
                  <a:srgbClr val="FFFFFF"/>
                </a:solidFill>
                <a:latin typeface="Cairo"/>
                <a:ea typeface="Cairo"/>
                <a:cs typeface="Cairo"/>
                <a:sym typeface="Cairo"/>
              </a:rPr>
              <a:t>A network per class</a:t>
            </a:r>
            <a:endParaRPr b="1" i="0" sz="2400" u="none" cap="none" strike="noStrike">
              <a:solidFill>
                <a:srgbClr val="FFFFFF"/>
              </a:solidFill>
              <a:latin typeface="Cairo"/>
              <a:ea typeface="Cairo"/>
              <a:cs typeface="Cairo"/>
              <a:sym typeface="Cairo"/>
            </a:endParaRPr>
          </a:p>
        </p:txBody>
      </p:sp>
      <p:sp>
        <p:nvSpPr>
          <p:cNvPr id="2692" name="Google Shape;2692;p16"/>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11/</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2693" name="Google Shape;2693;p16"/>
          <p:cNvSpPr txBox="1"/>
          <p:nvPr/>
        </p:nvSpPr>
        <p:spPr>
          <a:xfrm>
            <a:off x="321200" y="4743300"/>
            <a:ext cx="3480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airo"/>
                <a:ea typeface="Cairo"/>
                <a:cs typeface="Cairo"/>
                <a:sym typeface="Cairo"/>
              </a:rPr>
              <a:t>N.B : n-class = n-networks trained on each</a:t>
            </a:r>
            <a:endParaRPr>
              <a:latin typeface="Cairo"/>
              <a:ea typeface="Cairo"/>
              <a:cs typeface="Cairo"/>
              <a:sym typeface="Cai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pic>
        <p:nvPicPr>
          <p:cNvPr id="2698" name="Google Shape;2698;g28cc24c11d3_116_34"/>
          <p:cNvPicPr preferRelativeResize="0"/>
          <p:nvPr/>
        </p:nvPicPr>
        <p:blipFill rotWithShape="1">
          <a:blip r:embed="rId3">
            <a:alphaModFix/>
          </a:blip>
          <a:srcRect b="0" l="0" r="0" t="0"/>
          <a:stretch/>
        </p:blipFill>
        <p:spPr>
          <a:xfrm>
            <a:off x="6311350" y="33062"/>
            <a:ext cx="2176950" cy="1316127"/>
          </a:xfrm>
          <a:prstGeom prst="rect">
            <a:avLst/>
          </a:prstGeom>
          <a:noFill/>
          <a:ln>
            <a:noFill/>
          </a:ln>
        </p:spPr>
      </p:pic>
      <p:pic>
        <p:nvPicPr>
          <p:cNvPr id="2699" name="Google Shape;2699;g28cc24c11d3_116_34"/>
          <p:cNvPicPr preferRelativeResize="0"/>
          <p:nvPr/>
        </p:nvPicPr>
        <p:blipFill rotWithShape="1">
          <a:blip r:embed="rId4">
            <a:alphaModFix/>
          </a:blip>
          <a:srcRect b="0" l="0" r="0" t="0"/>
          <a:stretch/>
        </p:blipFill>
        <p:spPr>
          <a:xfrm>
            <a:off x="6322883" y="2571749"/>
            <a:ext cx="2153868" cy="1316127"/>
          </a:xfrm>
          <a:prstGeom prst="rect">
            <a:avLst/>
          </a:prstGeom>
          <a:noFill/>
          <a:ln>
            <a:noFill/>
          </a:ln>
        </p:spPr>
      </p:pic>
      <p:pic>
        <p:nvPicPr>
          <p:cNvPr id="2700" name="Google Shape;2700;g28cc24c11d3_116_34"/>
          <p:cNvPicPr preferRelativeResize="0"/>
          <p:nvPr/>
        </p:nvPicPr>
        <p:blipFill rotWithShape="1">
          <a:blip r:embed="rId5">
            <a:alphaModFix/>
          </a:blip>
          <a:srcRect b="0" l="0" r="0" t="0"/>
          <a:stretch/>
        </p:blipFill>
        <p:spPr>
          <a:xfrm>
            <a:off x="6322883" y="3887876"/>
            <a:ext cx="2153868" cy="1222561"/>
          </a:xfrm>
          <a:prstGeom prst="rect">
            <a:avLst/>
          </a:prstGeom>
          <a:noFill/>
          <a:ln>
            <a:noFill/>
          </a:ln>
        </p:spPr>
      </p:pic>
      <p:pic>
        <p:nvPicPr>
          <p:cNvPr id="2701" name="Google Shape;2701;g28cc24c11d3_116_34"/>
          <p:cNvPicPr preferRelativeResize="0"/>
          <p:nvPr/>
        </p:nvPicPr>
        <p:blipFill rotWithShape="1">
          <a:blip r:embed="rId6">
            <a:alphaModFix/>
          </a:blip>
          <a:srcRect b="0" l="0" r="0" t="0"/>
          <a:stretch/>
        </p:blipFill>
        <p:spPr>
          <a:xfrm>
            <a:off x="6311350" y="1349188"/>
            <a:ext cx="2176950" cy="1222561"/>
          </a:xfrm>
          <a:prstGeom prst="rect">
            <a:avLst/>
          </a:prstGeom>
          <a:noFill/>
          <a:ln>
            <a:noFill/>
          </a:ln>
        </p:spPr>
      </p:pic>
      <p:sp>
        <p:nvSpPr>
          <p:cNvPr id="2702" name="Google Shape;2702;g28cc24c11d3_116_34"/>
          <p:cNvSpPr txBox="1"/>
          <p:nvPr>
            <p:ph idx="4294967295" type="title"/>
          </p:nvPr>
        </p:nvSpPr>
        <p:spPr>
          <a:xfrm>
            <a:off x="580000" y="149150"/>
            <a:ext cx="60600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fr" sz="2400">
                <a:solidFill>
                  <a:srgbClr val="FFFFFF"/>
                </a:solidFill>
                <a:latin typeface="Roboto"/>
                <a:ea typeface="Roboto"/>
                <a:cs typeface="Roboto"/>
                <a:sym typeface="Roboto"/>
              </a:rPr>
              <a:t>Benchmark vs State-of-the-art (at time)</a:t>
            </a:r>
            <a:endParaRPr sz="2400">
              <a:solidFill>
                <a:srgbClr val="FFFFFF"/>
              </a:solidFill>
              <a:latin typeface="Roboto"/>
              <a:ea typeface="Roboto"/>
              <a:cs typeface="Roboto"/>
              <a:sym typeface="Roboto"/>
            </a:endParaRPr>
          </a:p>
        </p:txBody>
      </p:sp>
      <p:sp>
        <p:nvSpPr>
          <p:cNvPr id="2703" name="Google Shape;2703;g28cc24c11d3_116_34"/>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12/</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2704" name="Google Shape;2704;g28cc24c11d3_116_34"/>
          <p:cNvSpPr/>
          <p:nvPr/>
        </p:nvSpPr>
        <p:spPr>
          <a:xfrm>
            <a:off x="2836575" y="1340125"/>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Improvements</a:t>
            </a:r>
            <a:endParaRPr>
              <a:solidFill>
                <a:schemeClr val="lt2"/>
              </a:solidFill>
              <a:latin typeface="Roboto"/>
              <a:ea typeface="Roboto"/>
              <a:cs typeface="Roboto"/>
              <a:sym typeface="Roboto"/>
            </a:endParaRPr>
          </a:p>
        </p:txBody>
      </p:sp>
      <p:sp>
        <p:nvSpPr>
          <p:cNvPr id="2705" name="Google Shape;2705;g28cc24c11d3_116_34"/>
          <p:cNvSpPr/>
          <p:nvPr/>
        </p:nvSpPr>
        <p:spPr>
          <a:xfrm>
            <a:off x="2836575" y="3349775"/>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Disadvantages</a:t>
            </a:r>
            <a:endParaRPr>
              <a:solidFill>
                <a:schemeClr val="lt2"/>
              </a:solidFill>
              <a:latin typeface="Roboto"/>
              <a:ea typeface="Roboto"/>
              <a:cs typeface="Roboto"/>
              <a:sym typeface="Roboto"/>
            </a:endParaRPr>
          </a:p>
        </p:txBody>
      </p:sp>
      <p:sp>
        <p:nvSpPr>
          <p:cNvPr id="2706" name="Google Shape;2706;g28cc24c11d3_116_34"/>
          <p:cNvSpPr txBox="1"/>
          <p:nvPr/>
        </p:nvSpPr>
        <p:spPr>
          <a:xfrm>
            <a:off x="1110500" y="1953325"/>
            <a:ext cx="5005800" cy="95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fr">
                <a:latin typeface="Roboto"/>
                <a:ea typeface="Roboto"/>
                <a:cs typeface="Roboto"/>
                <a:sym typeface="Roboto"/>
              </a:rPr>
              <a:t>Speed of inference.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fr">
                <a:latin typeface="Roboto"/>
                <a:ea typeface="Roboto"/>
                <a:cs typeface="Roboto"/>
                <a:sym typeface="Roboto"/>
              </a:rPr>
              <a:t>Processing of images with occlusion and truncation.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fr">
                <a:latin typeface="Roboto"/>
                <a:ea typeface="Roboto"/>
                <a:cs typeface="Roboto"/>
                <a:sym typeface="Roboto"/>
              </a:rPr>
              <a:t>Better  in performance than approaches without object proposal.</a:t>
            </a:r>
            <a:endParaRPr>
              <a:latin typeface="Roboto"/>
              <a:ea typeface="Roboto"/>
              <a:cs typeface="Roboto"/>
              <a:sym typeface="Roboto"/>
            </a:endParaRPr>
          </a:p>
        </p:txBody>
      </p:sp>
      <p:sp>
        <p:nvSpPr>
          <p:cNvPr id="2707" name="Google Shape;2707;g28cc24c11d3_116_34"/>
          <p:cNvSpPr txBox="1"/>
          <p:nvPr/>
        </p:nvSpPr>
        <p:spPr>
          <a:xfrm>
            <a:off x="1110500" y="4081800"/>
            <a:ext cx="5005800" cy="66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fr">
                <a:latin typeface="Roboto"/>
                <a:ea typeface="Roboto"/>
                <a:cs typeface="Roboto"/>
                <a:sym typeface="Roboto"/>
              </a:rPr>
              <a:t>1 to 2% less accurate globally than  Faster RCNN.</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
          <p:cNvSpPr/>
          <p:nvPr/>
        </p:nvSpPr>
        <p:spPr>
          <a:xfrm>
            <a:off x="834300" y="1404625"/>
            <a:ext cx="675300" cy="675300"/>
          </a:xfrm>
          <a:prstGeom prst="ellipse">
            <a:avLst/>
          </a:prstGeom>
          <a:solidFill>
            <a:srgbClr val="0097A7"/>
          </a:solidFill>
          <a:ln>
            <a:noFill/>
          </a:ln>
          <a:effectLst>
            <a:outerShdw rotWithShape="0" algn="bl" dir="5520000" dist="47625">
              <a:srgbClr val="000000">
                <a:alpha val="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
          <p:cNvSpPr txBox="1"/>
          <p:nvPr>
            <p:ph type="title"/>
          </p:nvPr>
        </p:nvSpPr>
        <p:spPr>
          <a:xfrm>
            <a:off x="720000" y="445025"/>
            <a:ext cx="7704000" cy="572700"/>
          </a:xfrm>
          <a:prstGeom prst="rect">
            <a:avLst/>
          </a:prstGeom>
          <a:noFill/>
          <a:ln>
            <a:noFill/>
          </a:ln>
          <a:effectLst>
            <a:outerShdw rotWithShape="0" algn="bl" dir="1800000" dist="47625">
              <a:srgbClr val="000000">
                <a:alpha val="2000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b="0" lang="fr" sz="2800">
                <a:latin typeface="Rubik Light"/>
                <a:ea typeface="Rubik Light"/>
                <a:cs typeface="Rubik Light"/>
                <a:sym typeface="Rubik Light"/>
              </a:rPr>
              <a:t>PLAN</a:t>
            </a:r>
            <a:endParaRPr b="0" sz="2800">
              <a:latin typeface="Rubik Light"/>
              <a:ea typeface="Rubik Light"/>
              <a:cs typeface="Rubik Light"/>
              <a:sym typeface="Rubik Light"/>
            </a:endParaRPr>
          </a:p>
        </p:txBody>
      </p:sp>
      <p:sp>
        <p:nvSpPr>
          <p:cNvPr id="1782" name="Google Shape;1782;p2"/>
          <p:cNvSpPr txBox="1"/>
          <p:nvPr>
            <p:ph idx="16" type="subTitle"/>
          </p:nvPr>
        </p:nvSpPr>
        <p:spPr>
          <a:xfrm>
            <a:off x="1711575" y="1487450"/>
            <a:ext cx="2314500" cy="428700"/>
          </a:xfrm>
          <a:prstGeom prst="rect">
            <a:avLst/>
          </a:prstGeom>
          <a:noFill/>
          <a:ln>
            <a:noFill/>
          </a:ln>
          <a:effectLst>
            <a:outerShdw rotWithShape="0" algn="bl" dir="3600000" dist="38100">
              <a:srgbClr val="000000">
                <a:alpha val="8235"/>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fr" sz="1800">
                <a:latin typeface="Rubik"/>
                <a:ea typeface="Rubik"/>
                <a:cs typeface="Rubik"/>
                <a:sym typeface="Rubik"/>
              </a:rPr>
              <a:t>Why RL for CV</a:t>
            </a:r>
            <a:endParaRPr sz="1800">
              <a:latin typeface="Rubik"/>
              <a:ea typeface="Rubik"/>
              <a:cs typeface="Rubik"/>
              <a:sym typeface="Rubik"/>
            </a:endParaRPr>
          </a:p>
        </p:txBody>
      </p:sp>
      <p:sp>
        <p:nvSpPr>
          <p:cNvPr id="1783" name="Google Shape;1783;p2"/>
          <p:cNvSpPr txBox="1"/>
          <p:nvPr>
            <p:ph idx="18" type="title"/>
          </p:nvPr>
        </p:nvSpPr>
        <p:spPr>
          <a:xfrm>
            <a:off x="913950" y="1271875"/>
            <a:ext cx="516000" cy="94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fr"/>
              <a:t>01.</a:t>
            </a:r>
            <a:endParaRPr/>
          </a:p>
        </p:txBody>
      </p:sp>
      <p:sp>
        <p:nvSpPr>
          <p:cNvPr id="1784" name="Google Shape;1784;p2"/>
          <p:cNvSpPr/>
          <p:nvPr/>
        </p:nvSpPr>
        <p:spPr>
          <a:xfrm>
            <a:off x="834300" y="2390600"/>
            <a:ext cx="675300" cy="675300"/>
          </a:xfrm>
          <a:prstGeom prst="ellipse">
            <a:avLst/>
          </a:prstGeom>
          <a:solidFill>
            <a:srgbClr val="0097A7"/>
          </a:solidFill>
          <a:ln>
            <a:noFill/>
          </a:ln>
          <a:effectLst>
            <a:outerShdw rotWithShape="0" algn="bl" dir="5520000" dist="47625">
              <a:srgbClr val="000000">
                <a:alpha val="82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
          <p:cNvSpPr txBox="1"/>
          <p:nvPr>
            <p:ph idx="16" type="subTitle"/>
          </p:nvPr>
        </p:nvSpPr>
        <p:spPr>
          <a:xfrm>
            <a:off x="1690325" y="2486450"/>
            <a:ext cx="2314500" cy="428700"/>
          </a:xfrm>
          <a:prstGeom prst="rect">
            <a:avLst/>
          </a:prstGeom>
          <a:noFill/>
          <a:ln>
            <a:noFill/>
          </a:ln>
          <a:effectLst>
            <a:outerShdw rotWithShape="0" algn="bl" dir="3600000" dist="38100">
              <a:srgbClr val="000000">
                <a:alpha val="824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fr" sz="1800">
                <a:latin typeface="Rubik"/>
                <a:ea typeface="Rubik"/>
                <a:cs typeface="Rubik"/>
                <a:sym typeface="Rubik"/>
              </a:rPr>
              <a:t>Reminders on RL</a:t>
            </a:r>
            <a:endParaRPr sz="1800">
              <a:latin typeface="Rubik"/>
              <a:ea typeface="Rubik"/>
              <a:cs typeface="Rubik"/>
              <a:sym typeface="Rubik"/>
            </a:endParaRPr>
          </a:p>
        </p:txBody>
      </p:sp>
      <p:sp>
        <p:nvSpPr>
          <p:cNvPr id="1786" name="Google Shape;1786;p2"/>
          <p:cNvSpPr txBox="1"/>
          <p:nvPr>
            <p:ph idx="18" type="title"/>
          </p:nvPr>
        </p:nvSpPr>
        <p:spPr>
          <a:xfrm>
            <a:off x="913950" y="2257850"/>
            <a:ext cx="516000" cy="94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fr"/>
              <a:t>02.</a:t>
            </a:r>
            <a:endParaRPr/>
          </a:p>
        </p:txBody>
      </p:sp>
      <p:sp>
        <p:nvSpPr>
          <p:cNvPr id="1787" name="Google Shape;1787;p2"/>
          <p:cNvSpPr/>
          <p:nvPr/>
        </p:nvSpPr>
        <p:spPr>
          <a:xfrm>
            <a:off x="834300" y="3311750"/>
            <a:ext cx="675300" cy="675300"/>
          </a:xfrm>
          <a:prstGeom prst="ellipse">
            <a:avLst/>
          </a:prstGeom>
          <a:solidFill>
            <a:srgbClr val="0097A7"/>
          </a:solidFill>
          <a:ln>
            <a:noFill/>
          </a:ln>
          <a:effectLst>
            <a:outerShdw rotWithShape="0" algn="bl" dir="5520000" dist="47625">
              <a:srgbClr val="000000">
                <a:alpha val="82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
          <p:cNvSpPr txBox="1"/>
          <p:nvPr>
            <p:ph idx="16" type="subTitle"/>
          </p:nvPr>
        </p:nvSpPr>
        <p:spPr>
          <a:xfrm>
            <a:off x="1690325" y="3407600"/>
            <a:ext cx="2797500" cy="428700"/>
          </a:xfrm>
          <a:prstGeom prst="rect">
            <a:avLst/>
          </a:prstGeom>
          <a:noFill/>
          <a:ln>
            <a:noFill/>
          </a:ln>
          <a:effectLst>
            <a:outerShdw rotWithShape="0" algn="bl" dir="3600000" dist="38100">
              <a:srgbClr val="000000">
                <a:alpha val="824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fr" sz="1800">
                <a:latin typeface="Rubik"/>
                <a:ea typeface="Rubik"/>
                <a:cs typeface="Rubik"/>
                <a:sym typeface="Rubik"/>
              </a:rPr>
              <a:t>Deep RL</a:t>
            </a:r>
            <a:endParaRPr sz="1800">
              <a:latin typeface="Rubik"/>
              <a:ea typeface="Rubik"/>
              <a:cs typeface="Rubik"/>
              <a:sym typeface="Rubik"/>
            </a:endParaRPr>
          </a:p>
        </p:txBody>
      </p:sp>
      <p:sp>
        <p:nvSpPr>
          <p:cNvPr id="1789" name="Google Shape;1789;p2"/>
          <p:cNvSpPr txBox="1"/>
          <p:nvPr>
            <p:ph idx="18" type="title"/>
          </p:nvPr>
        </p:nvSpPr>
        <p:spPr>
          <a:xfrm>
            <a:off x="913950" y="3179000"/>
            <a:ext cx="516000" cy="94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fr"/>
              <a:t>03.</a:t>
            </a:r>
            <a:endParaRPr/>
          </a:p>
        </p:txBody>
      </p:sp>
      <p:sp>
        <p:nvSpPr>
          <p:cNvPr id="1790" name="Google Shape;1790;p2"/>
          <p:cNvSpPr/>
          <p:nvPr/>
        </p:nvSpPr>
        <p:spPr>
          <a:xfrm>
            <a:off x="5050225" y="1393250"/>
            <a:ext cx="675300" cy="675300"/>
          </a:xfrm>
          <a:prstGeom prst="ellipse">
            <a:avLst/>
          </a:prstGeom>
          <a:solidFill>
            <a:srgbClr val="0097A7"/>
          </a:solidFill>
          <a:ln>
            <a:noFill/>
          </a:ln>
          <a:effectLst>
            <a:outerShdw rotWithShape="0" algn="bl" dir="5520000" dist="47625">
              <a:srgbClr val="000000">
                <a:alpha val="82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
          <p:cNvSpPr txBox="1"/>
          <p:nvPr>
            <p:ph idx="16" type="subTitle"/>
          </p:nvPr>
        </p:nvSpPr>
        <p:spPr>
          <a:xfrm>
            <a:off x="5906250" y="1271863"/>
            <a:ext cx="2509200" cy="940800"/>
          </a:xfrm>
          <a:prstGeom prst="rect">
            <a:avLst/>
          </a:prstGeom>
          <a:noFill/>
          <a:ln>
            <a:noFill/>
          </a:ln>
          <a:effectLst>
            <a:outerShdw rotWithShape="0" algn="bl" dir="3600000" dist="38100">
              <a:srgbClr val="000000">
                <a:alpha val="824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fr" sz="1800">
                <a:latin typeface="Rubik"/>
                <a:ea typeface="Rubik"/>
                <a:cs typeface="Rubik"/>
                <a:sym typeface="Rubik"/>
              </a:rPr>
              <a:t>Applications</a:t>
            </a:r>
            <a:endParaRPr sz="1800">
              <a:latin typeface="Rubik"/>
              <a:ea typeface="Rubik"/>
              <a:cs typeface="Rubik"/>
              <a:sym typeface="Rubik"/>
            </a:endParaRPr>
          </a:p>
        </p:txBody>
      </p:sp>
      <p:sp>
        <p:nvSpPr>
          <p:cNvPr id="1792" name="Google Shape;1792;p2"/>
          <p:cNvSpPr txBox="1"/>
          <p:nvPr>
            <p:ph idx="18" type="title"/>
          </p:nvPr>
        </p:nvSpPr>
        <p:spPr>
          <a:xfrm>
            <a:off x="5129875" y="1260500"/>
            <a:ext cx="516000" cy="94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fr"/>
              <a:t>04.</a:t>
            </a:r>
            <a:endParaRPr/>
          </a:p>
        </p:txBody>
      </p:sp>
      <p:sp>
        <p:nvSpPr>
          <p:cNvPr id="1793" name="Google Shape;1793;p2"/>
          <p:cNvSpPr/>
          <p:nvPr/>
        </p:nvSpPr>
        <p:spPr>
          <a:xfrm>
            <a:off x="5050225" y="2370950"/>
            <a:ext cx="675300" cy="675300"/>
          </a:xfrm>
          <a:prstGeom prst="ellipse">
            <a:avLst/>
          </a:prstGeom>
          <a:solidFill>
            <a:srgbClr val="0097A7"/>
          </a:solidFill>
          <a:ln>
            <a:noFill/>
          </a:ln>
          <a:effectLst>
            <a:outerShdw rotWithShape="0" algn="bl" dir="5520000" dist="47625">
              <a:srgbClr val="000000">
                <a:alpha val="82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
          <p:cNvSpPr txBox="1"/>
          <p:nvPr>
            <p:ph idx="16" type="subTitle"/>
          </p:nvPr>
        </p:nvSpPr>
        <p:spPr>
          <a:xfrm>
            <a:off x="5906250" y="2466800"/>
            <a:ext cx="2314500" cy="428700"/>
          </a:xfrm>
          <a:prstGeom prst="rect">
            <a:avLst/>
          </a:prstGeom>
          <a:noFill/>
          <a:ln>
            <a:noFill/>
          </a:ln>
          <a:effectLst>
            <a:outerShdw rotWithShape="0" algn="bl" dir="3600000" dist="38100">
              <a:srgbClr val="000000">
                <a:alpha val="824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fr" sz="1800">
                <a:latin typeface="Rubik"/>
                <a:ea typeface="Rubik"/>
                <a:cs typeface="Rubik"/>
                <a:sym typeface="Rubik"/>
              </a:rPr>
              <a:t>Observations &amp; Challenges</a:t>
            </a:r>
            <a:endParaRPr sz="1800">
              <a:latin typeface="Rubik"/>
              <a:ea typeface="Rubik"/>
              <a:cs typeface="Rubik"/>
              <a:sym typeface="Rubik"/>
            </a:endParaRPr>
          </a:p>
        </p:txBody>
      </p:sp>
      <p:sp>
        <p:nvSpPr>
          <p:cNvPr id="1795" name="Google Shape;1795;p2"/>
          <p:cNvSpPr txBox="1"/>
          <p:nvPr>
            <p:ph idx="18" type="title"/>
          </p:nvPr>
        </p:nvSpPr>
        <p:spPr>
          <a:xfrm>
            <a:off x="5129875" y="2238200"/>
            <a:ext cx="516000" cy="94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fr"/>
              <a:t>05.</a:t>
            </a:r>
            <a:endParaRPr/>
          </a:p>
        </p:txBody>
      </p:sp>
      <p:sp>
        <p:nvSpPr>
          <p:cNvPr id="1796" name="Google Shape;1796;p2"/>
          <p:cNvSpPr/>
          <p:nvPr/>
        </p:nvSpPr>
        <p:spPr>
          <a:xfrm>
            <a:off x="5022550" y="3311750"/>
            <a:ext cx="675300" cy="675300"/>
          </a:xfrm>
          <a:prstGeom prst="ellipse">
            <a:avLst/>
          </a:prstGeom>
          <a:solidFill>
            <a:srgbClr val="0097A7"/>
          </a:solidFill>
          <a:ln>
            <a:noFill/>
          </a:ln>
          <a:effectLst>
            <a:outerShdw rotWithShape="0" algn="bl" dir="5520000" dist="47625">
              <a:srgbClr val="000000">
                <a:alpha val="824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
          <p:cNvSpPr txBox="1"/>
          <p:nvPr>
            <p:ph idx="16" type="subTitle"/>
          </p:nvPr>
        </p:nvSpPr>
        <p:spPr>
          <a:xfrm>
            <a:off x="5906250" y="3407600"/>
            <a:ext cx="2314500" cy="428700"/>
          </a:xfrm>
          <a:prstGeom prst="rect">
            <a:avLst/>
          </a:prstGeom>
          <a:noFill/>
          <a:ln>
            <a:noFill/>
          </a:ln>
          <a:effectLst>
            <a:outerShdw rotWithShape="0" algn="bl" dir="3600000" dist="38100">
              <a:srgbClr val="000000">
                <a:alpha val="8240"/>
              </a:srgbClr>
            </a:outerShdw>
          </a:effectLst>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fr" sz="1800">
                <a:latin typeface="Rubik"/>
                <a:ea typeface="Rubik"/>
                <a:cs typeface="Rubik"/>
                <a:sym typeface="Rubik"/>
              </a:rPr>
              <a:t>Recent Advances</a:t>
            </a:r>
            <a:endParaRPr sz="1800">
              <a:latin typeface="Rubik"/>
              <a:ea typeface="Rubik"/>
              <a:cs typeface="Rubik"/>
              <a:sym typeface="Rubik"/>
            </a:endParaRPr>
          </a:p>
        </p:txBody>
      </p:sp>
      <p:sp>
        <p:nvSpPr>
          <p:cNvPr id="1798" name="Google Shape;1798;p2"/>
          <p:cNvSpPr txBox="1"/>
          <p:nvPr>
            <p:ph idx="18" type="title"/>
          </p:nvPr>
        </p:nvSpPr>
        <p:spPr>
          <a:xfrm>
            <a:off x="5102200" y="3179000"/>
            <a:ext cx="516000" cy="94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3600"/>
              <a:buNone/>
            </a:pPr>
            <a:r>
              <a:rPr lang="fr"/>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g27b7d43621c_0_235"/>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Object Tracking</a:t>
            </a:r>
            <a:endParaRPr b="0">
              <a:latin typeface="Rubik Light"/>
              <a:ea typeface="Rubik Light"/>
              <a:cs typeface="Rubik Light"/>
              <a:sym typeface="Rubik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6" name="Shape 2716"/>
        <p:cNvGrpSpPr/>
        <p:nvPr/>
      </p:nvGrpSpPr>
      <p:grpSpPr>
        <a:xfrm>
          <a:off x="0" y="0"/>
          <a:ext cx="0" cy="0"/>
          <a:chOff x="0" y="0"/>
          <a:chExt cx="0" cy="0"/>
        </a:xfrm>
      </p:grpSpPr>
      <p:sp>
        <p:nvSpPr>
          <p:cNvPr id="2717" name="Google Shape;2717;g289efe64a82_0_5"/>
          <p:cNvSpPr txBox="1"/>
          <p:nvPr>
            <p:ph idx="4294967295" type="title"/>
          </p:nvPr>
        </p:nvSpPr>
        <p:spPr>
          <a:xfrm>
            <a:off x="580000" y="1080000"/>
            <a:ext cx="6891000" cy="20265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0"/>
              </a:spcAft>
              <a:buNone/>
            </a:pPr>
            <a:r>
              <a:rPr b="0" i="1" lang="fr" sz="1200" u="sng">
                <a:solidFill>
                  <a:schemeClr val="hlink"/>
                </a:solidFill>
                <a:latin typeface="Roboto"/>
                <a:ea typeface="Roboto"/>
                <a:cs typeface="Roboto"/>
                <a:sym typeface="Roboto"/>
                <a:hlinkClick r:id="rId3"/>
              </a:rPr>
              <a:t>Multi-agent deep reinforcement learning for multi-object tracker</a:t>
            </a:r>
            <a:endParaRPr b="0" i="1" sz="1200">
              <a:solidFill>
                <a:srgbClr val="000000"/>
              </a:solidFill>
              <a:latin typeface="Roboto"/>
              <a:ea typeface="Roboto"/>
              <a:cs typeface="Roboto"/>
              <a:sym typeface="Roboto"/>
            </a:endParaRPr>
          </a:p>
          <a:p>
            <a:pPr indent="-304800" lvl="0" marL="457200" rtl="0" algn="l">
              <a:lnSpc>
                <a:spcPct val="115000"/>
              </a:lnSpc>
              <a:spcBef>
                <a:spcPts val="120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Object tracking in computer vision is the process of continuously locating and following objects in video sequences, often involving object detection, feature extraction, and motion prediction. It is used in applications like surveillance, autonomous vehicles, and robotics to monitor and interact with objects in real-time.</a:t>
            </a:r>
            <a:endParaRPr b="0"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Using two consecutive frames (Ft, Ft+1) and a bounding box the agent adjust the bounding box to fit the object in frame Ft+1.</a:t>
            </a:r>
            <a:endParaRPr b="0" sz="1200">
              <a:solidFill>
                <a:srgbClr val="000000"/>
              </a:solidFill>
              <a:latin typeface="Roboto"/>
              <a:ea typeface="Roboto"/>
              <a:cs typeface="Roboto"/>
              <a:sym typeface="Roboto"/>
            </a:endParaRPr>
          </a:p>
        </p:txBody>
      </p:sp>
      <p:sp>
        <p:nvSpPr>
          <p:cNvPr id="2718" name="Google Shape;2718;g289efe64a82_0_5"/>
          <p:cNvSpPr txBox="1"/>
          <p:nvPr>
            <p:ph idx="4294967295" type="title"/>
          </p:nvPr>
        </p:nvSpPr>
        <p:spPr>
          <a:xfrm>
            <a:off x="580000" y="149150"/>
            <a:ext cx="56559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fr">
                <a:solidFill>
                  <a:srgbClr val="FFFFFF"/>
                </a:solidFill>
                <a:latin typeface="Cairo"/>
                <a:ea typeface="Cairo"/>
                <a:cs typeface="Cairo"/>
                <a:sym typeface="Cairo"/>
              </a:rPr>
              <a:t>Object Tracking</a:t>
            </a:r>
            <a:endParaRPr b="1">
              <a:solidFill>
                <a:srgbClr val="FFFFFF"/>
              </a:solidFill>
              <a:latin typeface="Cairo"/>
              <a:ea typeface="Cairo"/>
              <a:cs typeface="Cairo"/>
              <a:sym typeface="Cairo"/>
            </a:endParaRPr>
          </a:p>
        </p:txBody>
      </p:sp>
      <p:sp>
        <p:nvSpPr>
          <p:cNvPr id="2719" name="Google Shape;2719;g289efe64a82_0_5"/>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pic>
        <p:nvPicPr>
          <p:cNvPr id="2720" name="Google Shape;2720;g289efe64a82_0_5"/>
          <p:cNvPicPr preferRelativeResize="0"/>
          <p:nvPr/>
        </p:nvPicPr>
        <p:blipFill>
          <a:blip r:embed="rId4">
            <a:alphaModFix/>
          </a:blip>
          <a:stretch>
            <a:fillRect/>
          </a:stretch>
        </p:blipFill>
        <p:spPr>
          <a:xfrm>
            <a:off x="842750" y="2828200"/>
            <a:ext cx="7020051" cy="2223950"/>
          </a:xfrm>
          <a:prstGeom prst="rect">
            <a:avLst/>
          </a:prstGeom>
          <a:noFill/>
          <a:ln>
            <a:noFill/>
          </a:ln>
        </p:spPr>
      </p:pic>
      <p:sp>
        <p:nvSpPr>
          <p:cNvPr id="2721" name="Google Shape;2721;g289efe64a82_0_5"/>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13/</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5" name="Shape 2725"/>
        <p:cNvGrpSpPr/>
        <p:nvPr/>
      </p:nvGrpSpPr>
      <p:grpSpPr>
        <a:xfrm>
          <a:off x="0" y="0"/>
          <a:ext cx="0" cy="0"/>
          <a:chOff x="0" y="0"/>
          <a:chExt cx="0" cy="0"/>
        </a:xfrm>
      </p:grpSpPr>
      <p:pic>
        <p:nvPicPr>
          <p:cNvPr id="2726" name="Google Shape;2726;g28cbe1c7b9b_0_68"/>
          <p:cNvPicPr preferRelativeResize="0"/>
          <p:nvPr/>
        </p:nvPicPr>
        <p:blipFill>
          <a:blip r:embed="rId3">
            <a:alphaModFix/>
          </a:blip>
          <a:stretch>
            <a:fillRect/>
          </a:stretch>
        </p:blipFill>
        <p:spPr>
          <a:xfrm>
            <a:off x="1684475" y="1203538"/>
            <a:ext cx="2095500" cy="2714625"/>
          </a:xfrm>
          <a:prstGeom prst="rect">
            <a:avLst/>
          </a:prstGeom>
          <a:noFill/>
          <a:ln>
            <a:noFill/>
          </a:ln>
        </p:spPr>
      </p:pic>
      <p:sp>
        <p:nvSpPr>
          <p:cNvPr id="2727" name="Google Shape;2727;g28cbe1c7b9b_0_68"/>
          <p:cNvSpPr txBox="1"/>
          <p:nvPr/>
        </p:nvSpPr>
        <p:spPr>
          <a:xfrm>
            <a:off x="1684475" y="803350"/>
            <a:ext cx="2162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First Frame of the video</a:t>
            </a:r>
            <a:endParaRPr b="1" i="0" sz="1400" u="none" cap="none" strike="noStrike">
              <a:solidFill>
                <a:srgbClr val="000000"/>
              </a:solidFill>
              <a:latin typeface="Roboto"/>
              <a:ea typeface="Roboto"/>
              <a:cs typeface="Roboto"/>
              <a:sym typeface="Roboto"/>
            </a:endParaRPr>
          </a:p>
        </p:txBody>
      </p:sp>
      <p:sp>
        <p:nvSpPr>
          <p:cNvPr id="2728" name="Google Shape;2728;g28cbe1c7b9b_0_68"/>
          <p:cNvSpPr/>
          <p:nvPr/>
        </p:nvSpPr>
        <p:spPr>
          <a:xfrm>
            <a:off x="3846575" y="2237375"/>
            <a:ext cx="2338500" cy="400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2"/>
                </a:solidFill>
                <a:latin typeface="Roboto"/>
                <a:ea typeface="Roboto"/>
                <a:cs typeface="Roboto"/>
                <a:sym typeface="Roboto"/>
              </a:rPr>
              <a:t>Numbers  of objects: 2</a:t>
            </a:r>
            <a:endParaRPr sz="1000">
              <a:solidFill>
                <a:schemeClr val="lt2"/>
              </a:solidFill>
              <a:latin typeface="Roboto"/>
              <a:ea typeface="Roboto"/>
              <a:cs typeface="Roboto"/>
              <a:sym typeface="Roboto"/>
            </a:endParaRPr>
          </a:p>
        </p:txBody>
      </p:sp>
      <p:sp>
        <p:nvSpPr>
          <p:cNvPr id="2729" name="Google Shape;2729;g28cbe1c7b9b_0_68"/>
          <p:cNvSpPr/>
          <p:nvPr/>
        </p:nvSpPr>
        <p:spPr>
          <a:xfrm>
            <a:off x="6185075" y="1567750"/>
            <a:ext cx="975000" cy="400200"/>
          </a:xfrm>
          <a:prstGeom prst="roundRect">
            <a:avLst>
              <a:gd fmla="val 16667" name="adj"/>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2"/>
                </a:solidFill>
                <a:latin typeface="Roboto"/>
                <a:ea typeface="Roboto"/>
                <a:cs typeface="Roboto"/>
                <a:sym typeface="Roboto"/>
              </a:rPr>
              <a:t>Agent 1</a:t>
            </a:r>
            <a:endParaRPr sz="1000">
              <a:solidFill>
                <a:schemeClr val="lt2"/>
              </a:solidFill>
              <a:latin typeface="Roboto"/>
              <a:ea typeface="Roboto"/>
              <a:cs typeface="Roboto"/>
              <a:sym typeface="Roboto"/>
            </a:endParaRPr>
          </a:p>
        </p:txBody>
      </p:sp>
      <p:sp>
        <p:nvSpPr>
          <p:cNvPr id="2730" name="Google Shape;2730;g28cbe1c7b9b_0_68"/>
          <p:cNvSpPr/>
          <p:nvPr/>
        </p:nvSpPr>
        <p:spPr>
          <a:xfrm>
            <a:off x="6185075" y="2855675"/>
            <a:ext cx="975000" cy="400200"/>
          </a:xfrm>
          <a:prstGeom prst="roundRect">
            <a:avLst>
              <a:gd fmla="val 16667" name="adj"/>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000">
                <a:solidFill>
                  <a:schemeClr val="lt2"/>
                </a:solidFill>
                <a:latin typeface="Roboto"/>
                <a:ea typeface="Roboto"/>
                <a:cs typeface="Roboto"/>
                <a:sym typeface="Roboto"/>
              </a:rPr>
              <a:t>Agent 2</a:t>
            </a:r>
            <a:endParaRPr sz="1000">
              <a:solidFill>
                <a:schemeClr val="lt2"/>
              </a:solidFill>
              <a:latin typeface="Roboto"/>
              <a:ea typeface="Roboto"/>
              <a:cs typeface="Roboto"/>
              <a:sym typeface="Roboto"/>
            </a:endParaRPr>
          </a:p>
        </p:txBody>
      </p:sp>
      <p:pic>
        <p:nvPicPr>
          <p:cNvPr id="2731" name="Google Shape;2731;g28cbe1c7b9b_0_68"/>
          <p:cNvPicPr preferRelativeResize="0"/>
          <p:nvPr/>
        </p:nvPicPr>
        <p:blipFill>
          <a:blip r:embed="rId4">
            <a:alphaModFix/>
          </a:blip>
          <a:stretch>
            <a:fillRect/>
          </a:stretch>
        </p:blipFill>
        <p:spPr>
          <a:xfrm>
            <a:off x="7380300" y="1018175"/>
            <a:ext cx="552450" cy="1219200"/>
          </a:xfrm>
          <a:prstGeom prst="rect">
            <a:avLst/>
          </a:prstGeom>
          <a:noFill/>
          <a:ln>
            <a:noFill/>
          </a:ln>
        </p:spPr>
      </p:pic>
      <p:pic>
        <p:nvPicPr>
          <p:cNvPr id="2732" name="Google Shape;2732;g28cbe1c7b9b_0_68"/>
          <p:cNvPicPr preferRelativeResize="0"/>
          <p:nvPr/>
        </p:nvPicPr>
        <p:blipFill>
          <a:blip r:embed="rId5">
            <a:alphaModFix/>
          </a:blip>
          <a:stretch>
            <a:fillRect/>
          </a:stretch>
        </p:blipFill>
        <p:spPr>
          <a:xfrm>
            <a:off x="7332663" y="2637575"/>
            <a:ext cx="600075" cy="1209675"/>
          </a:xfrm>
          <a:prstGeom prst="rect">
            <a:avLst/>
          </a:prstGeom>
          <a:noFill/>
          <a:ln>
            <a:noFill/>
          </a:ln>
        </p:spPr>
      </p:pic>
      <p:sp>
        <p:nvSpPr>
          <p:cNvPr id="2733" name="Google Shape;2733;g28cbe1c7b9b_0_68"/>
          <p:cNvSpPr txBox="1"/>
          <p:nvPr/>
        </p:nvSpPr>
        <p:spPr>
          <a:xfrm>
            <a:off x="4204175" y="3905175"/>
            <a:ext cx="32427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Create an agent </a:t>
            </a:r>
            <a:r>
              <a:rPr b="1" lang="fr">
                <a:latin typeface="Roboto"/>
                <a:ea typeface="Roboto"/>
                <a:cs typeface="Roboto"/>
                <a:sym typeface="Roboto"/>
              </a:rPr>
              <a:t>associated to each bounding box</a:t>
            </a:r>
            <a:endParaRPr b="1" i="0" sz="1400" u="none" cap="none" strike="noStrike">
              <a:solidFill>
                <a:srgbClr val="000000"/>
              </a:solidFill>
              <a:latin typeface="Roboto"/>
              <a:ea typeface="Roboto"/>
              <a:cs typeface="Roboto"/>
              <a:sym typeface="Roboto"/>
            </a:endParaRPr>
          </a:p>
        </p:txBody>
      </p:sp>
      <p:sp>
        <p:nvSpPr>
          <p:cNvPr id="2734" name="Google Shape;2734;g28cbe1c7b9b_0_68"/>
          <p:cNvSpPr txBox="1"/>
          <p:nvPr/>
        </p:nvSpPr>
        <p:spPr>
          <a:xfrm>
            <a:off x="1651175" y="3905175"/>
            <a:ext cx="2162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Object Localization using YOLO</a:t>
            </a:r>
            <a:endParaRPr b="1" i="0" sz="1400" u="none" cap="none" strike="noStrike">
              <a:solidFill>
                <a:srgbClr val="000000"/>
              </a:solidFill>
              <a:latin typeface="Roboto"/>
              <a:ea typeface="Roboto"/>
              <a:cs typeface="Roboto"/>
              <a:sym typeface="Roboto"/>
            </a:endParaRPr>
          </a:p>
        </p:txBody>
      </p:sp>
      <p:cxnSp>
        <p:nvCxnSpPr>
          <p:cNvPr id="2735" name="Google Shape;2735;g28cbe1c7b9b_0_68"/>
          <p:cNvCxnSpPr>
            <a:stCxn id="2728" idx="3"/>
            <a:endCxn id="2729" idx="2"/>
          </p:cNvCxnSpPr>
          <p:nvPr/>
        </p:nvCxnSpPr>
        <p:spPr>
          <a:xfrm flipH="1" rot="10800000">
            <a:off x="6185075" y="1967975"/>
            <a:ext cx="487500" cy="469500"/>
          </a:xfrm>
          <a:prstGeom prst="straightConnector1">
            <a:avLst/>
          </a:prstGeom>
          <a:noFill/>
          <a:ln cap="flat" cmpd="sng" w="9525">
            <a:solidFill>
              <a:schemeClr val="lt1"/>
            </a:solidFill>
            <a:prstDash val="solid"/>
            <a:round/>
            <a:headEnd len="med" w="med" type="none"/>
            <a:tailEnd len="med" w="med" type="stealth"/>
          </a:ln>
        </p:spPr>
      </p:cxnSp>
      <p:cxnSp>
        <p:nvCxnSpPr>
          <p:cNvPr id="2736" name="Google Shape;2736;g28cbe1c7b9b_0_68"/>
          <p:cNvCxnSpPr>
            <a:stCxn id="2728" idx="3"/>
            <a:endCxn id="2730" idx="0"/>
          </p:cNvCxnSpPr>
          <p:nvPr/>
        </p:nvCxnSpPr>
        <p:spPr>
          <a:xfrm>
            <a:off x="6185075" y="2437475"/>
            <a:ext cx="487500" cy="418200"/>
          </a:xfrm>
          <a:prstGeom prst="straightConnector1">
            <a:avLst/>
          </a:prstGeom>
          <a:noFill/>
          <a:ln cap="flat" cmpd="sng" w="9525">
            <a:solidFill>
              <a:schemeClr val="lt1"/>
            </a:solidFill>
            <a:prstDash val="solid"/>
            <a:round/>
            <a:headEnd len="med" w="med" type="none"/>
            <a:tailEnd len="med" w="med" type="stealth"/>
          </a:ln>
        </p:spPr>
      </p:cxnSp>
      <p:sp>
        <p:nvSpPr>
          <p:cNvPr id="2737" name="Google Shape;2737;g28cbe1c7b9b_0_68"/>
          <p:cNvSpPr txBox="1"/>
          <p:nvPr>
            <p:ph idx="4294967295" type="title"/>
          </p:nvPr>
        </p:nvSpPr>
        <p:spPr>
          <a:xfrm>
            <a:off x="580000" y="149150"/>
            <a:ext cx="60600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fr" sz="2400">
                <a:solidFill>
                  <a:srgbClr val="FFFFFF"/>
                </a:solidFill>
                <a:latin typeface="Roboto"/>
                <a:ea typeface="Roboto"/>
                <a:cs typeface="Roboto"/>
                <a:sym typeface="Roboto"/>
              </a:rPr>
              <a:t>Object Tracking</a:t>
            </a:r>
            <a:endParaRPr sz="2400">
              <a:solidFill>
                <a:srgbClr val="FFFFFF"/>
              </a:solidFill>
              <a:latin typeface="Roboto"/>
              <a:ea typeface="Roboto"/>
              <a:cs typeface="Roboto"/>
              <a:sym typeface="Roboto"/>
            </a:endParaRPr>
          </a:p>
        </p:txBody>
      </p:sp>
      <p:sp>
        <p:nvSpPr>
          <p:cNvPr id="2738" name="Google Shape;2738;g28cbe1c7b9b_0_68"/>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14/</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g28cbe1c7b9b_0_124"/>
          <p:cNvSpPr/>
          <p:nvPr/>
        </p:nvSpPr>
        <p:spPr>
          <a:xfrm>
            <a:off x="144075" y="113875"/>
            <a:ext cx="8847600" cy="4835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g28cbe1c7b9b_0_124"/>
          <p:cNvSpPr/>
          <p:nvPr/>
        </p:nvSpPr>
        <p:spPr>
          <a:xfrm>
            <a:off x="423875" y="262700"/>
            <a:ext cx="8339100" cy="4347600"/>
          </a:xfrm>
          <a:prstGeom prst="roundRect">
            <a:avLst>
              <a:gd fmla="val 16667"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g28cbe1c7b9b_0_124"/>
          <p:cNvSpPr txBox="1"/>
          <p:nvPr/>
        </p:nvSpPr>
        <p:spPr>
          <a:xfrm>
            <a:off x="3643350" y="4625500"/>
            <a:ext cx="2162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solidFill>
                  <a:srgbClr val="FF0000"/>
                </a:solidFill>
                <a:latin typeface="Roboto"/>
                <a:ea typeface="Roboto"/>
                <a:cs typeface="Roboto"/>
                <a:sym typeface="Roboto"/>
              </a:rPr>
              <a:t>For each frame F_t</a:t>
            </a:r>
            <a:endParaRPr b="1" i="0" sz="1400" u="none" cap="none" strike="noStrike">
              <a:solidFill>
                <a:srgbClr val="FF0000"/>
              </a:solidFill>
              <a:latin typeface="Roboto"/>
              <a:ea typeface="Roboto"/>
              <a:cs typeface="Roboto"/>
              <a:sym typeface="Roboto"/>
            </a:endParaRPr>
          </a:p>
        </p:txBody>
      </p:sp>
      <p:sp>
        <p:nvSpPr>
          <p:cNvPr id="2746" name="Google Shape;2746;g28cbe1c7b9b_0_124"/>
          <p:cNvSpPr txBox="1"/>
          <p:nvPr/>
        </p:nvSpPr>
        <p:spPr>
          <a:xfrm>
            <a:off x="3643350" y="4108425"/>
            <a:ext cx="2162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solidFill>
                  <a:srgbClr val="0000FF"/>
                </a:solidFill>
                <a:latin typeface="Roboto"/>
                <a:ea typeface="Roboto"/>
                <a:cs typeface="Roboto"/>
                <a:sym typeface="Roboto"/>
              </a:rPr>
              <a:t>For each agent</a:t>
            </a:r>
            <a:endParaRPr b="1" i="0" sz="1400" u="none" cap="none" strike="noStrike">
              <a:solidFill>
                <a:srgbClr val="0000FF"/>
              </a:solidFill>
              <a:latin typeface="Roboto"/>
              <a:ea typeface="Roboto"/>
              <a:cs typeface="Roboto"/>
              <a:sym typeface="Roboto"/>
            </a:endParaRPr>
          </a:p>
        </p:txBody>
      </p:sp>
      <p:sp>
        <p:nvSpPr>
          <p:cNvPr id="2747" name="Google Shape;2747;g28cbe1c7b9b_0_124"/>
          <p:cNvSpPr/>
          <p:nvPr/>
        </p:nvSpPr>
        <p:spPr>
          <a:xfrm>
            <a:off x="3939892" y="1116298"/>
            <a:ext cx="800400" cy="727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fr" sz="1400" u="none" cap="none" strike="noStrike">
                <a:solidFill>
                  <a:srgbClr val="000000"/>
                </a:solidFill>
                <a:latin typeface="Roboto"/>
                <a:ea typeface="Roboto"/>
                <a:cs typeface="Roboto"/>
                <a:sym typeface="Roboto"/>
              </a:rPr>
              <a:t>Feature</a:t>
            </a:r>
            <a:endParaRPr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i="0" lang="fr" sz="1400" u="none" cap="none" strike="noStrike">
                <a:solidFill>
                  <a:srgbClr val="000000"/>
                </a:solidFill>
                <a:latin typeface="Roboto"/>
                <a:ea typeface="Roboto"/>
                <a:cs typeface="Roboto"/>
                <a:sym typeface="Roboto"/>
              </a:rPr>
              <a:t>Vector</a:t>
            </a:r>
            <a:endParaRPr i="0" sz="1400" u="none" cap="none" strike="noStrike">
              <a:solidFill>
                <a:srgbClr val="000000"/>
              </a:solidFill>
              <a:latin typeface="Roboto"/>
              <a:ea typeface="Roboto"/>
              <a:cs typeface="Roboto"/>
              <a:sym typeface="Roboto"/>
            </a:endParaRPr>
          </a:p>
        </p:txBody>
      </p:sp>
      <p:grpSp>
        <p:nvGrpSpPr>
          <p:cNvPr id="2748" name="Google Shape;2748;g28cbe1c7b9b_0_124"/>
          <p:cNvGrpSpPr/>
          <p:nvPr/>
        </p:nvGrpSpPr>
        <p:grpSpPr>
          <a:xfrm>
            <a:off x="2399446" y="700080"/>
            <a:ext cx="1219970" cy="1255207"/>
            <a:chOff x="2854300" y="1168125"/>
            <a:chExt cx="2904000" cy="2668950"/>
          </a:xfrm>
        </p:grpSpPr>
        <p:sp>
          <p:nvSpPr>
            <p:cNvPr id="2749" name="Google Shape;2749;g28cbe1c7b9b_0_12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g28cbe1c7b9b_0_12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g28cbe1c7b9b_0_12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g28cbe1c7b9b_0_12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g28cbe1c7b9b_0_12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g28cbe1c7b9b_0_12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g28cbe1c7b9b_0_12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g28cbe1c7b9b_0_12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g28cbe1c7b9b_0_12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g28cbe1c7b9b_0_12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g28cbe1c7b9b_0_12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g28cbe1c7b9b_0_12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g28cbe1c7b9b_0_12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g28cbe1c7b9b_0_12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g28cbe1c7b9b_0_12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g28cbe1c7b9b_0_12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g28cbe1c7b9b_0_12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g28cbe1c7b9b_0_12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g28cbe1c7b9b_0_12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g28cbe1c7b9b_0_12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g28cbe1c7b9b_0_12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g28cbe1c7b9b_0_12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g28cbe1c7b9b_0_12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g28cbe1c7b9b_0_12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g28cbe1c7b9b_0_12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g28cbe1c7b9b_0_12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5" name="Google Shape;2775;g28cbe1c7b9b_0_124"/>
          <p:cNvGrpSpPr/>
          <p:nvPr/>
        </p:nvGrpSpPr>
        <p:grpSpPr>
          <a:xfrm>
            <a:off x="2504714" y="819936"/>
            <a:ext cx="1219970" cy="1255207"/>
            <a:chOff x="2854300" y="1168125"/>
            <a:chExt cx="2904000" cy="2668950"/>
          </a:xfrm>
        </p:grpSpPr>
        <p:sp>
          <p:nvSpPr>
            <p:cNvPr id="2776" name="Google Shape;2776;g28cbe1c7b9b_0_12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g28cbe1c7b9b_0_12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g28cbe1c7b9b_0_12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g28cbe1c7b9b_0_12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g28cbe1c7b9b_0_12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g28cbe1c7b9b_0_12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g28cbe1c7b9b_0_12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g28cbe1c7b9b_0_12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g28cbe1c7b9b_0_12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g28cbe1c7b9b_0_12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g28cbe1c7b9b_0_12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g28cbe1c7b9b_0_12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g28cbe1c7b9b_0_12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g28cbe1c7b9b_0_12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g28cbe1c7b9b_0_12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g28cbe1c7b9b_0_12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g28cbe1c7b9b_0_12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g28cbe1c7b9b_0_12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g28cbe1c7b9b_0_12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g28cbe1c7b9b_0_12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g28cbe1c7b9b_0_12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g28cbe1c7b9b_0_12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g28cbe1c7b9b_0_12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g28cbe1c7b9b_0_12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g28cbe1c7b9b_0_12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g28cbe1c7b9b_0_12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2" name="Google Shape;2802;g28cbe1c7b9b_0_124"/>
          <p:cNvGrpSpPr/>
          <p:nvPr/>
        </p:nvGrpSpPr>
        <p:grpSpPr>
          <a:xfrm>
            <a:off x="2609983" y="939792"/>
            <a:ext cx="1219970" cy="1255207"/>
            <a:chOff x="2854300" y="1168125"/>
            <a:chExt cx="2904000" cy="2668950"/>
          </a:xfrm>
        </p:grpSpPr>
        <p:sp>
          <p:nvSpPr>
            <p:cNvPr id="2803" name="Google Shape;2803;g28cbe1c7b9b_0_12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g28cbe1c7b9b_0_12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g28cbe1c7b9b_0_12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g28cbe1c7b9b_0_12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g28cbe1c7b9b_0_12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g28cbe1c7b9b_0_12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g28cbe1c7b9b_0_12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g28cbe1c7b9b_0_12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g28cbe1c7b9b_0_12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g28cbe1c7b9b_0_12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g28cbe1c7b9b_0_12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g28cbe1c7b9b_0_12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g28cbe1c7b9b_0_12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g28cbe1c7b9b_0_12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g28cbe1c7b9b_0_12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g28cbe1c7b9b_0_12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g28cbe1c7b9b_0_12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g28cbe1c7b9b_0_12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g28cbe1c7b9b_0_12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g28cbe1c7b9b_0_12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g28cbe1c7b9b_0_12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g28cbe1c7b9b_0_12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g28cbe1c7b9b_0_12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g28cbe1c7b9b_0_12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g28cbe1c7b9b_0_12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g28cbe1c7b9b_0_12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829" name="Google Shape;2829;g28cbe1c7b9b_0_124"/>
          <p:cNvPicPr preferRelativeResize="0"/>
          <p:nvPr/>
        </p:nvPicPr>
        <p:blipFill>
          <a:blip r:embed="rId3">
            <a:alphaModFix/>
          </a:blip>
          <a:stretch>
            <a:fillRect/>
          </a:stretch>
        </p:blipFill>
        <p:spPr>
          <a:xfrm>
            <a:off x="1237050" y="829175"/>
            <a:ext cx="552450" cy="1219200"/>
          </a:xfrm>
          <a:prstGeom prst="rect">
            <a:avLst/>
          </a:prstGeom>
          <a:noFill/>
          <a:ln>
            <a:noFill/>
          </a:ln>
        </p:spPr>
      </p:pic>
      <p:pic>
        <p:nvPicPr>
          <p:cNvPr id="2830" name="Google Shape;2830;g28cbe1c7b9b_0_124"/>
          <p:cNvPicPr preferRelativeResize="0"/>
          <p:nvPr/>
        </p:nvPicPr>
        <p:blipFill>
          <a:blip r:embed="rId4">
            <a:alphaModFix/>
          </a:blip>
          <a:stretch>
            <a:fillRect/>
          </a:stretch>
        </p:blipFill>
        <p:spPr>
          <a:xfrm>
            <a:off x="782095" y="2499225"/>
            <a:ext cx="1194567" cy="1535100"/>
          </a:xfrm>
          <a:prstGeom prst="rect">
            <a:avLst/>
          </a:prstGeom>
          <a:noFill/>
          <a:ln>
            <a:noFill/>
          </a:ln>
        </p:spPr>
      </p:pic>
      <p:sp>
        <p:nvSpPr>
          <p:cNvPr id="2831" name="Google Shape;2831;g28cbe1c7b9b_0_124"/>
          <p:cNvSpPr txBox="1"/>
          <p:nvPr/>
        </p:nvSpPr>
        <p:spPr>
          <a:xfrm>
            <a:off x="432225" y="2057900"/>
            <a:ext cx="2162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sz="1000">
                <a:latin typeface="Roboto"/>
                <a:ea typeface="Roboto"/>
                <a:cs typeface="Roboto"/>
                <a:sym typeface="Roboto"/>
              </a:rPr>
              <a:t>Bounding Box from F_t-1</a:t>
            </a:r>
            <a:endParaRPr b="1" i="0" sz="1000" u="none" cap="none" strike="noStrike">
              <a:solidFill>
                <a:srgbClr val="000000"/>
              </a:solidFill>
              <a:latin typeface="Roboto"/>
              <a:ea typeface="Roboto"/>
              <a:cs typeface="Roboto"/>
              <a:sym typeface="Roboto"/>
            </a:endParaRPr>
          </a:p>
        </p:txBody>
      </p:sp>
      <p:sp>
        <p:nvSpPr>
          <p:cNvPr id="2832" name="Google Shape;2832;g28cbe1c7b9b_0_124"/>
          <p:cNvSpPr txBox="1"/>
          <p:nvPr/>
        </p:nvSpPr>
        <p:spPr>
          <a:xfrm>
            <a:off x="271475" y="4108425"/>
            <a:ext cx="2162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sz="1000">
                <a:latin typeface="Roboto"/>
                <a:ea typeface="Roboto"/>
                <a:cs typeface="Roboto"/>
                <a:sym typeface="Roboto"/>
              </a:rPr>
              <a:t>Frame </a:t>
            </a:r>
            <a:r>
              <a:rPr b="1" lang="fr" sz="1000">
                <a:latin typeface="Roboto"/>
                <a:ea typeface="Roboto"/>
                <a:cs typeface="Roboto"/>
                <a:sym typeface="Roboto"/>
              </a:rPr>
              <a:t>F_t</a:t>
            </a:r>
            <a:endParaRPr b="1" i="0" sz="1000" u="none" cap="none" strike="noStrike">
              <a:solidFill>
                <a:srgbClr val="000000"/>
              </a:solidFill>
              <a:latin typeface="Roboto"/>
              <a:ea typeface="Roboto"/>
              <a:cs typeface="Roboto"/>
              <a:sym typeface="Roboto"/>
            </a:endParaRPr>
          </a:p>
        </p:txBody>
      </p:sp>
      <p:sp>
        <p:nvSpPr>
          <p:cNvPr id="2833" name="Google Shape;2833;g28cbe1c7b9b_0_124"/>
          <p:cNvSpPr/>
          <p:nvPr/>
        </p:nvSpPr>
        <p:spPr>
          <a:xfrm>
            <a:off x="3939892" y="3079010"/>
            <a:ext cx="800400" cy="727800"/>
          </a:xfrm>
          <a:prstGeom prst="rect">
            <a:avLst/>
          </a:prstGeom>
          <a:solidFill>
            <a:schemeClr val="lt2"/>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fr" sz="1400" u="none" cap="none" strike="noStrike">
                <a:solidFill>
                  <a:srgbClr val="000000"/>
                </a:solidFill>
                <a:latin typeface="Roboto"/>
                <a:ea typeface="Roboto"/>
                <a:cs typeface="Roboto"/>
                <a:sym typeface="Roboto"/>
              </a:rPr>
              <a:t>Feature</a:t>
            </a:r>
            <a:endParaRPr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i="0" lang="fr" sz="1400" u="none" cap="none" strike="noStrike">
                <a:solidFill>
                  <a:srgbClr val="000000"/>
                </a:solidFill>
                <a:latin typeface="Roboto"/>
                <a:ea typeface="Roboto"/>
                <a:cs typeface="Roboto"/>
                <a:sym typeface="Roboto"/>
              </a:rPr>
              <a:t>Vector</a:t>
            </a:r>
            <a:endParaRPr i="0" sz="1400" u="none" cap="none" strike="noStrike">
              <a:solidFill>
                <a:srgbClr val="000000"/>
              </a:solidFill>
              <a:latin typeface="Roboto"/>
              <a:ea typeface="Roboto"/>
              <a:cs typeface="Roboto"/>
              <a:sym typeface="Roboto"/>
            </a:endParaRPr>
          </a:p>
        </p:txBody>
      </p:sp>
      <p:grpSp>
        <p:nvGrpSpPr>
          <p:cNvPr id="2834" name="Google Shape;2834;g28cbe1c7b9b_0_124"/>
          <p:cNvGrpSpPr/>
          <p:nvPr/>
        </p:nvGrpSpPr>
        <p:grpSpPr>
          <a:xfrm>
            <a:off x="2399446" y="2662793"/>
            <a:ext cx="1219970" cy="1255207"/>
            <a:chOff x="2854300" y="1168125"/>
            <a:chExt cx="2904000" cy="2668950"/>
          </a:xfrm>
        </p:grpSpPr>
        <p:sp>
          <p:nvSpPr>
            <p:cNvPr id="2835" name="Google Shape;2835;g28cbe1c7b9b_0_12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g28cbe1c7b9b_0_12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g28cbe1c7b9b_0_12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g28cbe1c7b9b_0_12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g28cbe1c7b9b_0_12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g28cbe1c7b9b_0_12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g28cbe1c7b9b_0_12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g28cbe1c7b9b_0_12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g28cbe1c7b9b_0_12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g28cbe1c7b9b_0_12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g28cbe1c7b9b_0_12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g28cbe1c7b9b_0_12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g28cbe1c7b9b_0_12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g28cbe1c7b9b_0_12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g28cbe1c7b9b_0_12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g28cbe1c7b9b_0_12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g28cbe1c7b9b_0_12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g28cbe1c7b9b_0_12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g28cbe1c7b9b_0_12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g28cbe1c7b9b_0_12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g28cbe1c7b9b_0_12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g28cbe1c7b9b_0_12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g28cbe1c7b9b_0_12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g28cbe1c7b9b_0_12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g28cbe1c7b9b_0_12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g28cbe1c7b9b_0_12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1" name="Google Shape;2861;g28cbe1c7b9b_0_124"/>
          <p:cNvGrpSpPr/>
          <p:nvPr/>
        </p:nvGrpSpPr>
        <p:grpSpPr>
          <a:xfrm>
            <a:off x="2504714" y="2782649"/>
            <a:ext cx="1219970" cy="1255207"/>
            <a:chOff x="2854300" y="1168125"/>
            <a:chExt cx="2904000" cy="2668950"/>
          </a:xfrm>
        </p:grpSpPr>
        <p:sp>
          <p:nvSpPr>
            <p:cNvPr id="2862" name="Google Shape;2862;g28cbe1c7b9b_0_12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g28cbe1c7b9b_0_12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g28cbe1c7b9b_0_12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g28cbe1c7b9b_0_12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g28cbe1c7b9b_0_12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g28cbe1c7b9b_0_12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g28cbe1c7b9b_0_12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g28cbe1c7b9b_0_12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g28cbe1c7b9b_0_12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g28cbe1c7b9b_0_12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g28cbe1c7b9b_0_12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g28cbe1c7b9b_0_12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g28cbe1c7b9b_0_12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g28cbe1c7b9b_0_12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g28cbe1c7b9b_0_12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g28cbe1c7b9b_0_12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g28cbe1c7b9b_0_12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g28cbe1c7b9b_0_12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g28cbe1c7b9b_0_12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g28cbe1c7b9b_0_12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g28cbe1c7b9b_0_12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g28cbe1c7b9b_0_12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g28cbe1c7b9b_0_12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g28cbe1c7b9b_0_12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g28cbe1c7b9b_0_12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g28cbe1c7b9b_0_12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8" name="Google Shape;2888;g28cbe1c7b9b_0_124"/>
          <p:cNvGrpSpPr/>
          <p:nvPr/>
        </p:nvGrpSpPr>
        <p:grpSpPr>
          <a:xfrm>
            <a:off x="2609983" y="2902505"/>
            <a:ext cx="1219970" cy="1255207"/>
            <a:chOff x="2854300" y="1168125"/>
            <a:chExt cx="2904000" cy="2668950"/>
          </a:xfrm>
        </p:grpSpPr>
        <p:sp>
          <p:nvSpPr>
            <p:cNvPr id="2889" name="Google Shape;2889;g28cbe1c7b9b_0_124"/>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g28cbe1c7b9b_0_124"/>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g28cbe1c7b9b_0_124"/>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g28cbe1c7b9b_0_124"/>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g28cbe1c7b9b_0_124"/>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g28cbe1c7b9b_0_124"/>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g28cbe1c7b9b_0_124"/>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g28cbe1c7b9b_0_124"/>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g28cbe1c7b9b_0_124"/>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g28cbe1c7b9b_0_124"/>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g28cbe1c7b9b_0_124"/>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g28cbe1c7b9b_0_124"/>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g28cbe1c7b9b_0_124"/>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g28cbe1c7b9b_0_124"/>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g28cbe1c7b9b_0_124"/>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g28cbe1c7b9b_0_124"/>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g28cbe1c7b9b_0_124"/>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g28cbe1c7b9b_0_124"/>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g28cbe1c7b9b_0_124"/>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g28cbe1c7b9b_0_124"/>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g28cbe1c7b9b_0_124"/>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g28cbe1c7b9b_0_124"/>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g28cbe1c7b9b_0_124"/>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g28cbe1c7b9b_0_124"/>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g28cbe1c7b9b_0_124"/>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g28cbe1c7b9b_0_124"/>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5" name="Google Shape;2915;g28cbe1c7b9b_0_124"/>
          <p:cNvSpPr/>
          <p:nvPr/>
        </p:nvSpPr>
        <p:spPr>
          <a:xfrm>
            <a:off x="5377900" y="1996192"/>
            <a:ext cx="42600" cy="44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g28cbe1c7b9b_0_124"/>
          <p:cNvSpPr/>
          <p:nvPr/>
        </p:nvSpPr>
        <p:spPr>
          <a:xfrm>
            <a:off x="5377900" y="2169425"/>
            <a:ext cx="42600" cy="44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g28cbe1c7b9b_0_124"/>
          <p:cNvSpPr/>
          <p:nvPr/>
        </p:nvSpPr>
        <p:spPr>
          <a:xfrm>
            <a:off x="5377900" y="2342658"/>
            <a:ext cx="42600" cy="44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18" name="Google Shape;2918;g28cbe1c7b9b_0_124"/>
          <p:cNvCxnSpPr>
            <a:stCxn id="2919" idx="6"/>
            <a:endCxn id="2920" idx="2"/>
          </p:cNvCxnSpPr>
          <p:nvPr/>
        </p:nvCxnSpPr>
        <p:spPr>
          <a:xfrm>
            <a:off x="6540036" y="1691000"/>
            <a:ext cx="402300" cy="0"/>
          </a:xfrm>
          <a:prstGeom prst="straightConnector1">
            <a:avLst/>
          </a:prstGeom>
          <a:noFill/>
          <a:ln cap="flat" cmpd="sng" w="9525">
            <a:solidFill>
              <a:srgbClr val="595959"/>
            </a:solidFill>
            <a:prstDash val="solid"/>
            <a:round/>
            <a:headEnd len="sm" w="sm" type="none"/>
            <a:tailEnd len="med" w="med" type="triangle"/>
          </a:ln>
        </p:spPr>
      </p:cxnSp>
      <p:sp>
        <p:nvSpPr>
          <p:cNvPr id="2919" name="Google Shape;2919;g28cbe1c7b9b_0_124"/>
          <p:cNvSpPr/>
          <p:nvPr/>
        </p:nvSpPr>
        <p:spPr>
          <a:xfrm>
            <a:off x="6222336" y="1492850"/>
            <a:ext cx="317700" cy="3963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921" name="Google Shape;2921;g28cbe1c7b9b_0_124"/>
          <p:cNvSpPr/>
          <p:nvPr/>
        </p:nvSpPr>
        <p:spPr>
          <a:xfrm>
            <a:off x="6222336" y="2018289"/>
            <a:ext cx="317700" cy="3963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922" name="Google Shape;2922;g28cbe1c7b9b_0_124"/>
          <p:cNvSpPr/>
          <p:nvPr/>
        </p:nvSpPr>
        <p:spPr>
          <a:xfrm>
            <a:off x="6222336" y="2495673"/>
            <a:ext cx="317700" cy="3963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923" name="Google Shape;2923;g28cbe1c7b9b_0_124"/>
          <p:cNvSpPr/>
          <p:nvPr/>
        </p:nvSpPr>
        <p:spPr>
          <a:xfrm>
            <a:off x="6222336" y="3295853"/>
            <a:ext cx="315000" cy="3963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20" name="Google Shape;2920;g28cbe1c7b9b_0_124"/>
          <p:cNvSpPr/>
          <p:nvPr/>
        </p:nvSpPr>
        <p:spPr>
          <a:xfrm>
            <a:off x="6942253" y="1492850"/>
            <a:ext cx="317700" cy="3963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924" name="Google Shape;2924;g28cbe1c7b9b_0_124"/>
          <p:cNvSpPr/>
          <p:nvPr/>
        </p:nvSpPr>
        <p:spPr>
          <a:xfrm>
            <a:off x="6942253" y="2018289"/>
            <a:ext cx="317700" cy="3963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925" name="Google Shape;2925;g28cbe1c7b9b_0_124"/>
          <p:cNvSpPr/>
          <p:nvPr/>
        </p:nvSpPr>
        <p:spPr>
          <a:xfrm>
            <a:off x="6942253" y="2513208"/>
            <a:ext cx="317700" cy="3963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926" name="Google Shape;2926;g28cbe1c7b9b_0_124"/>
          <p:cNvSpPr/>
          <p:nvPr/>
        </p:nvSpPr>
        <p:spPr>
          <a:xfrm>
            <a:off x="6942253" y="3295853"/>
            <a:ext cx="317700" cy="3963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927" name="Google Shape;2927;g28cbe1c7b9b_0_124"/>
          <p:cNvSpPr/>
          <p:nvPr/>
        </p:nvSpPr>
        <p:spPr>
          <a:xfrm>
            <a:off x="7662438" y="1492850"/>
            <a:ext cx="317700" cy="3963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2928" name="Google Shape;2928;g28cbe1c7b9b_0_124"/>
          <p:cNvSpPr/>
          <p:nvPr/>
        </p:nvSpPr>
        <p:spPr>
          <a:xfrm>
            <a:off x="7662438" y="1994294"/>
            <a:ext cx="317700" cy="3963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929" name="Google Shape;2929;g28cbe1c7b9b_0_124"/>
          <p:cNvSpPr/>
          <p:nvPr/>
        </p:nvSpPr>
        <p:spPr>
          <a:xfrm>
            <a:off x="7662431" y="2495754"/>
            <a:ext cx="317700" cy="3963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2930" name="Google Shape;2930;g28cbe1c7b9b_0_124"/>
          <p:cNvSpPr/>
          <p:nvPr/>
        </p:nvSpPr>
        <p:spPr>
          <a:xfrm>
            <a:off x="7662438" y="3284390"/>
            <a:ext cx="317700" cy="3963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cxnSp>
        <p:nvCxnSpPr>
          <p:cNvPr id="2931" name="Google Shape;2931;g28cbe1c7b9b_0_124"/>
          <p:cNvCxnSpPr/>
          <p:nvPr/>
        </p:nvCxnSpPr>
        <p:spPr>
          <a:xfrm flipH="1">
            <a:off x="6379870" y="2973035"/>
            <a:ext cx="3000" cy="291600"/>
          </a:xfrm>
          <a:prstGeom prst="straightConnector1">
            <a:avLst/>
          </a:prstGeom>
          <a:noFill/>
          <a:ln cap="flat" cmpd="sng" w="28575">
            <a:solidFill>
              <a:srgbClr val="595959"/>
            </a:solidFill>
            <a:prstDash val="dot"/>
            <a:round/>
            <a:headEnd len="sm" w="sm" type="none"/>
            <a:tailEnd len="sm" w="sm" type="none"/>
          </a:ln>
        </p:spPr>
      </p:cxnSp>
      <p:sp>
        <p:nvSpPr>
          <p:cNvPr id="2932" name="Google Shape;2932;g28cbe1c7b9b_0_124"/>
          <p:cNvSpPr/>
          <p:nvPr/>
        </p:nvSpPr>
        <p:spPr>
          <a:xfrm>
            <a:off x="5377900" y="2515900"/>
            <a:ext cx="42600" cy="44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g28cbe1c7b9b_0_124"/>
          <p:cNvSpPr/>
          <p:nvPr/>
        </p:nvSpPr>
        <p:spPr>
          <a:xfrm>
            <a:off x="5377900" y="2689134"/>
            <a:ext cx="42600" cy="44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g28cbe1c7b9b_0_124"/>
          <p:cNvSpPr/>
          <p:nvPr/>
        </p:nvSpPr>
        <p:spPr>
          <a:xfrm>
            <a:off x="5377900" y="2862367"/>
            <a:ext cx="42600" cy="44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g28cbe1c7b9b_0_124"/>
          <p:cNvSpPr/>
          <p:nvPr/>
        </p:nvSpPr>
        <p:spPr>
          <a:xfrm>
            <a:off x="5377900" y="2993124"/>
            <a:ext cx="42600" cy="444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36" name="Google Shape;2936;g28cbe1c7b9b_0_124"/>
          <p:cNvCxnSpPr>
            <a:endCxn id="2919" idx="2"/>
          </p:cNvCxnSpPr>
          <p:nvPr/>
        </p:nvCxnSpPr>
        <p:spPr>
          <a:xfrm flipH="1" rot="10800000">
            <a:off x="5423736" y="1691000"/>
            <a:ext cx="798600" cy="330300"/>
          </a:xfrm>
          <a:prstGeom prst="straightConnector1">
            <a:avLst/>
          </a:prstGeom>
          <a:noFill/>
          <a:ln cap="flat" cmpd="sng" w="9525">
            <a:solidFill>
              <a:srgbClr val="595959"/>
            </a:solidFill>
            <a:prstDash val="solid"/>
            <a:round/>
            <a:headEnd len="sm" w="sm" type="none"/>
            <a:tailEnd len="med" w="med" type="triangle"/>
          </a:ln>
        </p:spPr>
      </p:cxnSp>
      <p:cxnSp>
        <p:nvCxnSpPr>
          <p:cNvPr id="2937" name="Google Shape;2937;g28cbe1c7b9b_0_124"/>
          <p:cNvCxnSpPr>
            <a:stCxn id="2915" idx="5"/>
            <a:endCxn id="2921" idx="2"/>
          </p:cNvCxnSpPr>
          <p:nvPr/>
        </p:nvCxnSpPr>
        <p:spPr>
          <a:xfrm>
            <a:off x="5414261" y="2034089"/>
            <a:ext cx="808200" cy="182400"/>
          </a:xfrm>
          <a:prstGeom prst="straightConnector1">
            <a:avLst/>
          </a:prstGeom>
          <a:noFill/>
          <a:ln cap="flat" cmpd="sng" w="9525">
            <a:solidFill>
              <a:srgbClr val="595959"/>
            </a:solidFill>
            <a:prstDash val="solid"/>
            <a:round/>
            <a:headEnd len="sm" w="sm" type="none"/>
            <a:tailEnd len="med" w="med" type="triangle"/>
          </a:ln>
        </p:spPr>
      </p:cxnSp>
      <p:cxnSp>
        <p:nvCxnSpPr>
          <p:cNvPr id="2938" name="Google Shape;2938;g28cbe1c7b9b_0_124"/>
          <p:cNvCxnSpPr>
            <a:stCxn id="2915" idx="5"/>
            <a:endCxn id="2922" idx="2"/>
          </p:cNvCxnSpPr>
          <p:nvPr/>
        </p:nvCxnSpPr>
        <p:spPr>
          <a:xfrm>
            <a:off x="5414261" y="2034089"/>
            <a:ext cx="808200" cy="659700"/>
          </a:xfrm>
          <a:prstGeom prst="straightConnector1">
            <a:avLst/>
          </a:prstGeom>
          <a:noFill/>
          <a:ln cap="flat" cmpd="sng" w="9525">
            <a:solidFill>
              <a:srgbClr val="595959"/>
            </a:solidFill>
            <a:prstDash val="solid"/>
            <a:round/>
            <a:headEnd len="sm" w="sm" type="none"/>
            <a:tailEnd len="med" w="med" type="triangle"/>
          </a:ln>
        </p:spPr>
      </p:cxnSp>
      <p:cxnSp>
        <p:nvCxnSpPr>
          <p:cNvPr id="2939" name="Google Shape;2939;g28cbe1c7b9b_0_124"/>
          <p:cNvCxnSpPr>
            <a:stCxn id="2915" idx="5"/>
            <a:endCxn id="2923" idx="2"/>
          </p:cNvCxnSpPr>
          <p:nvPr/>
        </p:nvCxnSpPr>
        <p:spPr>
          <a:xfrm>
            <a:off x="5414261" y="2034089"/>
            <a:ext cx="808200" cy="1459800"/>
          </a:xfrm>
          <a:prstGeom prst="straightConnector1">
            <a:avLst/>
          </a:prstGeom>
          <a:noFill/>
          <a:ln cap="flat" cmpd="sng" w="9525">
            <a:solidFill>
              <a:srgbClr val="595959"/>
            </a:solidFill>
            <a:prstDash val="solid"/>
            <a:round/>
            <a:headEnd len="sm" w="sm" type="none"/>
            <a:tailEnd len="med" w="med" type="triangle"/>
          </a:ln>
        </p:spPr>
      </p:cxnSp>
      <p:cxnSp>
        <p:nvCxnSpPr>
          <p:cNvPr id="2940" name="Google Shape;2940;g28cbe1c7b9b_0_124"/>
          <p:cNvCxnSpPr>
            <a:stCxn id="2916" idx="5"/>
            <a:endCxn id="2919" idx="2"/>
          </p:cNvCxnSpPr>
          <p:nvPr/>
        </p:nvCxnSpPr>
        <p:spPr>
          <a:xfrm flipH="1" rot="10800000">
            <a:off x="5414261" y="1691023"/>
            <a:ext cx="808200" cy="516300"/>
          </a:xfrm>
          <a:prstGeom prst="straightConnector1">
            <a:avLst/>
          </a:prstGeom>
          <a:noFill/>
          <a:ln cap="flat" cmpd="sng" w="9525">
            <a:solidFill>
              <a:srgbClr val="595959"/>
            </a:solidFill>
            <a:prstDash val="solid"/>
            <a:round/>
            <a:headEnd len="sm" w="sm" type="none"/>
            <a:tailEnd len="med" w="med" type="triangle"/>
          </a:ln>
        </p:spPr>
      </p:cxnSp>
      <p:cxnSp>
        <p:nvCxnSpPr>
          <p:cNvPr id="2941" name="Google Shape;2941;g28cbe1c7b9b_0_124"/>
          <p:cNvCxnSpPr>
            <a:stCxn id="2916" idx="5"/>
            <a:endCxn id="2922" idx="2"/>
          </p:cNvCxnSpPr>
          <p:nvPr/>
        </p:nvCxnSpPr>
        <p:spPr>
          <a:xfrm>
            <a:off x="5414261" y="2207323"/>
            <a:ext cx="808200" cy="486600"/>
          </a:xfrm>
          <a:prstGeom prst="straightConnector1">
            <a:avLst/>
          </a:prstGeom>
          <a:noFill/>
          <a:ln cap="flat" cmpd="sng" w="9525">
            <a:solidFill>
              <a:srgbClr val="595959"/>
            </a:solidFill>
            <a:prstDash val="solid"/>
            <a:round/>
            <a:headEnd len="sm" w="sm" type="none"/>
            <a:tailEnd len="med" w="med" type="triangle"/>
          </a:ln>
        </p:spPr>
      </p:cxnSp>
      <p:cxnSp>
        <p:nvCxnSpPr>
          <p:cNvPr id="2942" name="Google Shape;2942;g28cbe1c7b9b_0_124"/>
          <p:cNvCxnSpPr>
            <a:stCxn id="2916" idx="6"/>
            <a:endCxn id="2921" idx="2"/>
          </p:cNvCxnSpPr>
          <p:nvPr/>
        </p:nvCxnSpPr>
        <p:spPr>
          <a:xfrm>
            <a:off x="5420500" y="2191625"/>
            <a:ext cx="801900" cy="24900"/>
          </a:xfrm>
          <a:prstGeom prst="straightConnector1">
            <a:avLst/>
          </a:prstGeom>
          <a:noFill/>
          <a:ln cap="flat" cmpd="sng" w="9525">
            <a:solidFill>
              <a:srgbClr val="595959"/>
            </a:solidFill>
            <a:prstDash val="solid"/>
            <a:round/>
            <a:headEnd len="sm" w="sm" type="none"/>
            <a:tailEnd len="med" w="med" type="triangle"/>
          </a:ln>
        </p:spPr>
      </p:cxnSp>
      <p:cxnSp>
        <p:nvCxnSpPr>
          <p:cNvPr id="2943" name="Google Shape;2943;g28cbe1c7b9b_0_124"/>
          <p:cNvCxnSpPr>
            <a:stCxn id="2916" idx="6"/>
            <a:endCxn id="2923" idx="2"/>
          </p:cNvCxnSpPr>
          <p:nvPr/>
        </p:nvCxnSpPr>
        <p:spPr>
          <a:xfrm>
            <a:off x="5420500" y="2191625"/>
            <a:ext cx="801900" cy="1302300"/>
          </a:xfrm>
          <a:prstGeom prst="straightConnector1">
            <a:avLst/>
          </a:prstGeom>
          <a:noFill/>
          <a:ln cap="flat" cmpd="sng" w="9525">
            <a:solidFill>
              <a:srgbClr val="595959"/>
            </a:solidFill>
            <a:prstDash val="solid"/>
            <a:round/>
            <a:headEnd len="sm" w="sm" type="none"/>
            <a:tailEnd len="med" w="med" type="triangle"/>
          </a:ln>
        </p:spPr>
      </p:cxnSp>
      <p:cxnSp>
        <p:nvCxnSpPr>
          <p:cNvPr id="2944" name="Google Shape;2944;g28cbe1c7b9b_0_124"/>
          <p:cNvCxnSpPr>
            <a:stCxn id="2917" idx="4"/>
            <a:endCxn id="2919" idx="2"/>
          </p:cNvCxnSpPr>
          <p:nvPr/>
        </p:nvCxnSpPr>
        <p:spPr>
          <a:xfrm flipH="1" rot="10800000">
            <a:off x="5399200" y="1691058"/>
            <a:ext cx="823200" cy="696000"/>
          </a:xfrm>
          <a:prstGeom prst="straightConnector1">
            <a:avLst/>
          </a:prstGeom>
          <a:noFill/>
          <a:ln cap="flat" cmpd="sng" w="9525">
            <a:solidFill>
              <a:srgbClr val="595959"/>
            </a:solidFill>
            <a:prstDash val="solid"/>
            <a:round/>
            <a:headEnd len="sm" w="sm" type="none"/>
            <a:tailEnd len="med" w="med" type="triangle"/>
          </a:ln>
        </p:spPr>
      </p:cxnSp>
      <p:cxnSp>
        <p:nvCxnSpPr>
          <p:cNvPr id="2945" name="Google Shape;2945;g28cbe1c7b9b_0_124"/>
          <p:cNvCxnSpPr>
            <a:stCxn id="2917" idx="6"/>
            <a:endCxn id="2921" idx="2"/>
          </p:cNvCxnSpPr>
          <p:nvPr/>
        </p:nvCxnSpPr>
        <p:spPr>
          <a:xfrm flipH="1" rot="10800000">
            <a:off x="5420500" y="2216358"/>
            <a:ext cx="801900" cy="148500"/>
          </a:xfrm>
          <a:prstGeom prst="straightConnector1">
            <a:avLst/>
          </a:prstGeom>
          <a:noFill/>
          <a:ln cap="flat" cmpd="sng" w="9525">
            <a:solidFill>
              <a:srgbClr val="595959"/>
            </a:solidFill>
            <a:prstDash val="solid"/>
            <a:round/>
            <a:headEnd len="sm" w="sm" type="none"/>
            <a:tailEnd len="med" w="med" type="triangle"/>
          </a:ln>
        </p:spPr>
      </p:cxnSp>
      <p:cxnSp>
        <p:nvCxnSpPr>
          <p:cNvPr id="2946" name="Google Shape;2946;g28cbe1c7b9b_0_124"/>
          <p:cNvCxnSpPr>
            <a:stCxn id="2917" idx="6"/>
            <a:endCxn id="2922" idx="2"/>
          </p:cNvCxnSpPr>
          <p:nvPr/>
        </p:nvCxnSpPr>
        <p:spPr>
          <a:xfrm>
            <a:off x="5420500" y="2364858"/>
            <a:ext cx="801900" cy="329100"/>
          </a:xfrm>
          <a:prstGeom prst="straightConnector1">
            <a:avLst/>
          </a:prstGeom>
          <a:noFill/>
          <a:ln cap="flat" cmpd="sng" w="9525">
            <a:solidFill>
              <a:srgbClr val="595959"/>
            </a:solidFill>
            <a:prstDash val="solid"/>
            <a:round/>
            <a:headEnd len="sm" w="sm" type="none"/>
            <a:tailEnd len="med" w="med" type="triangle"/>
          </a:ln>
        </p:spPr>
      </p:cxnSp>
      <p:cxnSp>
        <p:nvCxnSpPr>
          <p:cNvPr id="2947" name="Google Shape;2947;g28cbe1c7b9b_0_124"/>
          <p:cNvCxnSpPr>
            <a:stCxn id="2917" idx="5"/>
            <a:endCxn id="2923" idx="2"/>
          </p:cNvCxnSpPr>
          <p:nvPr/>
        </p:nvCxnSpPr>
        <p:spPr>
          <a:xfrm>
            <a:off x="5414261" y="2380556"/>
            <a:ext cx="808200" cy="1113300"/>
          </a:xfrm>
          <a:prstGeom prst="straightConnector1">
            <a:avLst/>
          </a:prstGeom>
          <a:noFill/>
          <a:ln cap="flat" cmpd="sng" w="9525">
            <a:solidFill>
              <a:srgbClr val="595959"/>
            </a:solidFill>
            <a:prstDash val="solid"/>
            <a:round/>
            <a:headEnd len="sm" w="sm" type="none"/>
            <a:tailEnd len="med" w="med" type="triangle"/>
          </a:ln>
        </p:spPr>
      </p:cxnSp>
      <p:cxnSp>
        <p:nvCxnSpPr>
          <p:cNvPr id="2948" name="Google Shape;2948;g28cbe1c7b9b_0_124"/>
          <p:cNvCxnSpPr>
            <a:stCxn id="2932" idx="4"/>
            <a:endCxn id="2919" idx="2"/>
          </p:cNvCxnSpPr>
          <p:nvPr/>
        </p:nvCxnSpPr>
        <p:spPr>
          <a:xfrm flipH="1" rot="10800000">
            <a:off x="5399200" y="1690900"/>
            <a:ext cx="823200" cy="869400"/>
          </a:xfrm>
          <a:prstGeom prst="straightConnector1">
            <a:avLst/>
          </a:prstGeom>
          <a:noFill/>
          <a:ln cap="flat" cmpd="sng" w="9525">
            <a:solidFill>
              <a:srgbClr val="595959"/>
            </a:solidFill>
            <a:prstDash val="solid"/>
            <a:round/>
            <a:headEnd len="sm" w="sm" type="none"/>
            <a:tailEnd len="med" w="med" type="triangle"/>
          </a:ln>
        </p:spPr>
      </p:cxnSp>
      <p:cxnSp>
        <p:nvCxnSpPr>
          <p:cNvPr id="2949" name="Google Shape;2949;g28cbe1c7b9b_0_124"/>
          <p:cNvCxnSpPr>
            <a:stCxn id="2932" idx="5"/>
            <a:endCxn id="2921" idx="2"/>
          </p:cNvCxnSpPr>
          <p:nvPr/>
        </p:nvCxnSpPr>
        <p:spPr>
          <a:xfrm flipH="1" rot="10800000">
            <a:off x="5414261" y="2216298"/>
            <a:ext cx="808200" cy="337500"/>
          </a:xfrm>
          <a:prstGeom prst="straightConnector1">
            <a:avLst/>
          </a:prstGeom>
          <a:noFill/>
          <a:ln cap="flat" cmpd="sng" w="9525">
            <a:solidFill>
              <a:srgbClr val="595959"/>
            </a:solidFill>
            <a:prstDash val="solid"/>
            <a:round/>
            <a:headEnd len="sm" w="sm" type="none"/>
            <a:tailEnd len="med" w="med" type="triangle"/>
          </a:ln>
        </p:spPr>
      </p:cxnSp>
      <p:cxnSp>
        <p:nvCxnSpPr>
          <p:cNvPr id="2950" name="Google Shape;2950;g28cbe1c7b9b_0_124"/>
          <p:cNvCxnSpPr>
            <a:stCxn id="2932" idx="6"/>
            <a:endCxn id="2922" idx="2"/>
          </p:cNvCxnSpPr>
          <p:nvPr/>
        </p:nvCxnSpPr>
        <p:spPr>
          <a:xfrm>
            <a:off x="5420500" y="2538100"/>
            <a:ext cx="801900" cy="155700"/>
          </a:xfrm>
          <a:prstGeom prst="straightConnector1">
            <a:avLst/>
          </a:prstGeom>
          <a:noFill/>
          <a:ln cap="flat" cmpd="sng" w="9525">
            <a:solidFill>
              <a:srgbClr val="595959"/>
            </a:solidFill>
            <a:prstDash val="solid"/>
            <a:round/>
            <a:headEnd len="sm" w="sm" type="none"/>
            <a:tailEnd len="med" w="med" type="triangle"/>
          </a:ln>
        </p:spPr>
      </p:cxnSp>
      <p:cxnSp>
        <p:nvCxnSpPr>
          <p:cNvPr id="2951" name="Google Shape;2951;g28cbe1c7b9b_0_124"/>
          <p:cNvCxnSpPr>
            <a:stCxn id="2932" idx="5"/>
            <a:endCxn id="2923" idx="2"/>
          </p:cNvCxnSpPr>
          <p:nvPr/>
        </p:nvCxnSpPr>
        <p:spPr>
          <a:xfrm>
            <a:off x="5414261" y="2553798"/>
            <a:ext cx="808200" cy="940200"/>
          </a:xfrm>
          <a:prstGeom prst="straightConnector1">
            <a:avLst/>
          </a:prstGeom>
          <a:noFill/>
          <a:ln cap="flat" cmpd="sng" w="9525">
            <a:solidFill>
              <a:srgbClr val="595959"/>
            </a:solidFill>
            <a:prstDash val="solid"/>
            <a:round/>
            <a:headEnd len="sm" w="sm" type="none"/>
            <a:tailEnd len="med" w="med" type="triangle"/>
          </a:ln>
        </p:spPr>
      </p:cxnSp>
      <p:cxnSp>
        <p:nvCxnSpPr>
          <p:cNvPr id="2952" name="Google Shape;2952;g28cbe1c7b9b_0_124"/>
          <p:cNvCxnSpPr>
            <a:stCxn id="2933" idx="5"/>
            <a:endCxn id="2919" idx="2"/>
          </p:cNvCxnSpPr>
          <p:nvPr/>
        </p:nvCxnSpPr>
        <p:spPr>
          <a:xfrm flipH="1" rot="10800000">
            <a:off x="5414261" y="1691131"/>
            <a:ext cx="808200" cy="1035900"/>
          </a:xfrm>
          <a:prstGeom prst="straightConnector1">
            <a:avLst/>
          </a:prstGeom>
          <a:noFill/>
          <a:ln cap="flat" cmpd="sng" w="9525">
            <a:solidFill>
              <a:srgbClr val="595959"/>
            </a:solidFill>
            <a:prstDash val="solid"/>
            <a:round/>
            <a:headEnd len="sm" w="sm" type="none"/>
            <a:tailEnd len="med" w="med" type="triangle"/>
          </a:ln>
        </p:spPr>
      </p:cxnSp>
      <p:cxnSp>
        <p:nvCxnSpPr>
          <p:cNvPr id="2953" name="Google Shape;2953;g28cbe1c7b9b_0_124"/>
          <p:cNvCxnSpPr>
            <a:stCxn id="2933" idx="6"/>
            <a:endCxn id="2921" idx="2"/>
          </p:cNvCxnSpPr>
          <p:nvPr/>
        </p:nvCxnSpPr>
        <p:spPr>
          <a:xfrm flipH="1" rot="10800000">
            <a:off x="5420500" y="2216334"/>
            <a:ext cx="801900" cy="495000"/>
          </a:xfrm>
          <a:prstGeom prst="straightConnector1">
            <a:avLst/>
          </a:prstGeom>
          <a:noFill/>
          <a:ln cap="flat" cmpd="sng" w="9525">
            <a:solidFill>
              <a:srgbClr val="595959"/>
            </a:solidFill>
            <a:prstDash val="solid"/>
            <a:round/>
            <a:headEnd len="sm" w="sm" type="none"/>
            <a:tailEnd len="med" w="med" type="triangle"/>
          </a:ln>
        </p:spPr>
      </p:cxnSp>
      <p:cxnSp>
        <p:nvCxnSpPr>
          <p:cNvPr id="2954" name="Google Shape;2954;g28cbe1c7b9b_0_124"/>
          <p:cNvCxnSpPr>
            <a:stCxn id="2933" idx="5"/>
            <a:endCxn id="2922" idx="2"/>
          </p:cNvCxnSpPr>
          <p:nvPr/>
        </p:nvCxnSpPr>
        <p:spPr>
          <a:xfrm flipH="1" rot="10800000">
            <a:off x="5414261" y="2693731"/>
            <a:ext cx="808200" cy="33300"/>
          </a:xfrm>
          <a:prstGeom prst="straightConnector1">
            <a:avLst/>
          </a:prstGeom>
          <a:noFill/>
          <a:ln cap="flat" cmpd="sng" w="9525">
            <a:solidFill>
              <a:srgbClr val="595959"/>
            </a:solidFill>
            <a:prstDash val="solid"/>
            <a:round/>
            <a:headEnd len="sm" w="sm" type="none"/>
            <a:tailEnd len="med" w="med" type="triangle"/>
          </a:ln>
        </p:spPr>
      </p:cxnSp>
      <p:cxnSp>
        <p:nvCxnSpPr>
          <p:cNvPr id="2955" name="Google Shape;2955;g28cbe1c7b9b_0_124"/>
          <p:cNvCxnSpPr>
            <a:stCxn id="2933" idx="5"/>
            <a:endCxn id="2923" idx="2"/>
          </p:cNvCxnSpPr>
          <p:nvPr/>
        </p:nvCxnSpPr>
        <p:spPr>
          <a:xfrm>
            <a:off x="5414261" y="2727031"/>
            <a:ext cx="808200" cy="767100"/>
          </a:xfrm>
          <a:prstGeom prst="straightConnector1">
            <a:avLst/>
          </a:prstGeom>
          <a:noFill/>
          <a:ln cap="flat" cmpd="sng" w="9525">
            <a:solidFill>
              <a:srgbClr val="595959"/>
            </a:solidFill>
            <a:prstDash val="solid"/>
            <a:round/>
            <a:headEnd len="sm" w="sm" type="none"/>
            <a:tailEnd len="med" w="med" type="triangle"/>
          </a:ln>
        </p:spPr>
      </p:cxnSp>
      <p:cxnSp>
        <p:nvCxnSpPr>
          <p:cNvPr id="2956" name="Google Shape;2956;g28cbe1c7b9b_0_124"/>
          <p:cNvCxnSpPr>
            <a:stCxn id="2934" idx="0"/>
            <a:endCxn id="2922" idx="2"/>
          </p:cNvCxnSpPr>
          <p:nvPr/>
        </p:nvCxnSpPr>
        <p:spPr>
          <a:xfrm flipH="1" rot="10800000">
            <a:off x="5399200" y="2693767"/>
            <a:ext cx="823200" cy="168600"/>
          </a:xfrm>
          <a:prstGeom prst="straightConnector1">
            <a:avLst/>
          </a:prstGeom>
          <a:noFill/>
          <a:ln cap="flat" cmpd="sng" w="9525">
            <a:solidFill>
              <a:srgbClr val="595959"/>
            </a:solidFill>
            <a:prstDash val="solid"/>
            <a:round/>
            <a:headEnd len="sm" w="sm" type="none"/>
            <a:tailEnd len="med" w="med" type="triangle"/>
          </a:ln>
        </p:spPr>
      </p:cxnSp>
      <p:cxnSp>
        <p:nvCxnSpPr>
          <p:cNvPr id="2957" name="Google Shape;2957;g28cbe1c7b9b_0_124"/>
          <p:cNvCxnSpPr>
            <a:stCxn id="2934" idx="5"/>
            <a:endCxn id="2921" idx="2"/>
          </p:cNvCxnSpPr>
          <p:nvPr/>
        </p:nvCxnSpPr>
        <p:spPr>
          <a:xfrm flipH="1" rot="10800000">
            <a:off x="5414261" y="2216565"/>
            <a:ext cx="808200" cy="683700"/>
          </a:xfrm>
          <a:prstGeom prst="straightConnector1">
            <a:avLst/>
          </a:prstGeom>
          <a:noFill/>
          <a:ln cap="flat" cmpd="sng" w="9525">
            <a:solidFill>
              <a:srgbClr val="595959"/>
            </a:solidFill>
            <a:prstDash val="solid"/>
            <a:round/>
            <a:headEnd len="sm" w="sm" type="none"/>
            <a:tailEnd len="med" w="med" type="triangle"/>
          </a:ln>
        </p:spPr>
      </p:cxnSp>
      <p:cxnSp>
        <p:nvCxnSpPr>
          <p:cNvPr id="2958" name="Google Shape;2958;g28cbe1c7b9b_0_124"/>
          <p:cNvCxnSpPr>
            <a:stCxn id="2934" idx="6"/>
            <a:endCxn id="2922" idx="2"/>
          </p:cNvCxnSpPr>
          <p:nvPr/>
        </p:nvCxnSpPr>
        <p:spPr>
          <a:xfrm flipH="1" rot="10800000">
            <a:off x="5420500" y="2693767"/>
            <a:ext cx="801900" cy="190800"/>
          </a:xfrm>
          <a:prstGeom prst="straightConnector1">
            <a:avLst/>
          </a:prstGeom>
          <a:noFill/>
          <a:ln cap="flat" cmpd="sng" w="9525">
            <a:solidFill>
              <a:srgbClr val="595959"/>
            </a:solidFill>
            <a:prstDash val="solid"/>
            <a:round/>
            <a:headEnd len="sm" w="sm" type="none"/>
            <a:tailEnd len="med" w="med" type="triangle"/>
          </a:ln>
        </p:spPr>
      </p:cxnSp>
      <p:cxnSp>
        <p:nvCxnSpPr>
          <p:cNvPr id="2959" name="Google Shape;2959;g28cbe1c7b9b_0_124"/>
          <p:cNvCxnSpPr>
            <a:stCxn id="2934" idx="5"/>
            <a:endCxn id="2923" idx="2"/>
          </p:cNvCxnSpPr>
          <p:nvPr/>
        </p:nvCxnSpPr>
        <p:spPr>
          <a:xfrm>
            <a:off x="5414261" y="2900265"/>
            <a:ext cx="808200" cy="593700"/>
          </a:xfrm>
          <a:prstGeom prst="straightConnector1">
            <a:avLst/>
          </a:prstGeom>
          <a:noFill/>
          <a:ln cap="flat" cmpd="sng" w="9525">
            <a:solidFill>
              <a:srgbClr val="595959"/>
            </a:solidFill>
            <a:prstDash val="solid"/>
            <a:round/>
            <a:headEnd len="sm" w="sm" type="none"/>
            <a:tailEnd len="med" w="med" type="triangle"/>
          </a:ln>
        </p:spPr>
      </p:cxnSp>
      <p:cxnSp>
        <p:nvCxnSpPr>
          <p:cNvPr id="2960" name="Google Shape;2960;g28cbe1c7b9b_0_124"/>
          <p:cNvCxnSpPr>
            <a:stCxn id="2935" idx="5"/>
            <a:endCxn id="2919" idx="2"/>
          </p:cNvCxnSpPr>
          <p:nvPr/>
        </p:nvCxnSpPr>
        <p:spPr>
          <a:xfrm flipH="1" rot="10800000">
            <a:off x="5414261" y="1690922"/>
            <a:ext cx="808200" cy="1340100"/>
          </a:xfrm>
          <a:prstGeom prst="straightConnector1">
            <a:avLst/>
          </a:prstGeom>
          <a:noFill/>
          <a:ln cap="flat" cmpd="sng" w="9525">
            <a:solidFill>
              <a:srgbClr val="595959"/>
            </a:solidFill>
            <a:prstDash val="solid"/>
            <a:round/>
            <a:headEnd len="sm" w="sm" type="none"/>
            <a:tailEnd len="med" w="med" type="triangle"/>
          </a:ln>
        </p:spPr>
      </p:cxnSp>
      <p:cxnSp>
        <p:nvCxnSpPr>
          <p:cNvPr id="2961" name="Google Shape;2961;g28cbe1c7b9b_0_124"/>
          <p:cNvCxnSpPr>
            <a:stCxn id="2935" idx="5"/>
            <a:endCxn id="2921" idx="2"/>
          </p:cNvCxnSpPr>
          <p:nvPr/>
        </p:nvCxnSpPr>
        <p:spPr>
          <a:xfrm flipH="1" rot="10800000">
            <a:off x="5414261" y="2216522"/>
            <a:ext cx="808200" cy="814500"/>
          </a:xfrm>
          <a:prstGeom prst="straightConnector1">
            <a:avLst/>
          </a:prstGeom>
          <a:noFill/>
          <a:ln cap="flat" cmpd="sng" w="9525">
            <a:solidFill>
              <a:srgbClr val="595959"/>
            </a:solidFill>
            <a:prstDash val="solid"/>
            <a:round/>
            <a:headEnd len="sm" w="sm" type="none"/>
            <a:tailEnd len="med" w="med" type="triangle"/>
          </a:ln>
        </p:spPr>
      </p:cxnSp>
      <p:cxnSp>
        <p:nvCxnSpPr>
          <p:cNvPr id="2962" name="Google Shape;2962;g28cbe1c7b9b_0_124"/>
          <p:cNvCxnSpPr>
            <a:stCxn id="2935" idx="5"/>
            <a:endCxn id="2922" idx="2"/>
          </p:cNvCxnSpPr>
          <p:nvPr/>
        </p:nvCxnSpPr>
        <p:spPr>
          <a:xfrm flipH="1" rot="10800000">
            <a:off x="5414261" y="2693822"/>
            <a:ext cx="808200" cy="337200"/>
          </a:xfrm>
          <a:prstGeom prst="straightConnector1">
            <a:avLst/>
          </a:prstGeom>
          <a:noFill/>
          <a:ln cap="flat" cmpd="sng" w="9525">
            <a:solidFill>
              <a:srgbClr val="595959"/>
            </a:solidFill>
            <a:prstDash val="solid"/>
            <a:round/>
            <a:headEnd len="sm" w="sm" type="none"/>
            <a:tailEnd len="med" w="med" type="triangle"/>
          </a:ln>
        </p:spPr>
      </p:cxnSp>
      <p:cxnSp>
        <p:nvCxnSpPr>
          <p:cNvPr id="2963" name="Google Shape;2963;g28cbe1c7b9b_0_124"/>
          <p:cNvCxnSpPr>
            <a:stCxn id="2935" idx="5"/>
            <a:endCxn id="2923" idx="2"/>
          </p:cNvCxnSpPr>
          <p:nvPr/>
        </p:nvCxnSpPr>
        <p:spPr>
          <a:xfrm>
            <a:off x="5414261" y="3031022"/>
            <a:ext cx="808200" cy="462900"/>
          </a:xfrm>
          <a:prstGeom prst="straightConnector1">
            <a:avLst/>
          </a:prstGeom>
          <a:noFill/>
          <a:ln cap="flat" cmpd="sng" w="9525">
            <a:solidFill>
              <a:srgbClr val="595959"/>
            </a:solidFill>
            <a:prstDash val="solid"/>
            <a:round/>
            <a:headEnd len="sm" w="sm" type="none"/>
            <a:tailEnd len="med" w="med" type="triangle"/>
          </a:ln>
        </p:spPr>
      </p:cxnSp>
      <p:cxnSp>
        <p:nvCxnSpPr>
          <p:cNvPr id="2964" name="Google Shape;2964;g28cbe1c7b9b_0_124"/>
          <p:cNvCxnSpPr>
            <a:stCxn id="2919" idx="6"/>
            <a:endCxn id="2924" idx="2"/>
          </p:cNvCxnSpPr>
          <p:nvPr/>
        </p:nvCxnSpPr>
        <p:spPr>
          <a:xfrm>
            <a:off x="6540036" y="1691000"/>
            <a:ext cx="402300" cy="525300"/>
          </a:xfrm>
          <a:prstGeom prst="straightConnector1">
            <a:avLst/>
          </a:prstGeom>
          <a:noFill/>
          <a:ln cap="flat" cmpd="sng" w="9525">
            <a:solidFill>
              <a:srgbClr val="595959"/>
            </a:solidFill>
            <a:prstDash val="solid"/>
            <a:round/>
            <a:headEnd len="sm" w="sm" type="none"/>
            <a:tailEnd len="med" w="med" type="triangle"/>
          </a:ln>
        </p:spPr>
      </p:cxnSp>
      <p:cxnSp>
        <p:nvCxnSpPr>
          <p:cNvPr id="2965" name="Google Shape;2965;g28cbe1c7b9b_0_124"/>
          <p:cNvCxnSpPr>
            <a:stCxn id="2919" idx="6"/>
            <a:endCxn id="2925" idx="2"/>
          </p:cNvCxnSpPr>
          <p:nvPr/>
        </p:nvCxnSpPr>
        <p:spPr>
          <a:xfrm>
            <a:off x="6540036" y="1691000"/>
            <a:ext cx="402300" cy="1020300"/>
          </a:xfrm>
          <a:prstGeom prst="straightConnector1">
            <a:avLst/>
          </a:prstGeom>
          <a:noFill/>
          <a:ln cap="flat" cmpd="sng" w="9525">
            <a:solidFill>
              <a:srgbClr val="595959"/>
            </a:solidFill>
            <a:prstDash val="solid"/>
            <a:round/>
            <a:headEnd len="sm" w="sm" type="none"/>
            <a:tailEnd len="med" w="med" type="triangle"/>
          </a:ln>
        </p:spPr>
      </p:cxnSp>
      <p:cxnSp>
        <p:nvCxnSpPr>
          <p:cNvPr id="2966" name="Google Shape;2966;g28cbe1c7b9b_0_124"/>
          <p:cNvCxnSpPr>
            <a:stCxn id="2919" idx="6"/>
            <a:endCxn id="2926" idx="2"/>
          </p:cNvCxnSpPr>
          <p:nvPr/>
        </p:nvCxnSpPr>
        <p:spPr>
          <a:xfrm>
            <a:off x="6540036" y="1691000"/>
            <a:ext cx="402300" cy="1803000"/>
          </a:xfrm>
          <a:prstGeom prst="straightConnector1">
            <a:avLst/>
          </a:prstGeom>
          <a:noFill/>
          <a:ln cap="flat" cmpd="sng" w="9525">
            <a:solidFill>
              <a:srgbClr val="595959"/>
            </a:solidFill>
            <a:prstDash val="solid"/>
            <a:round/>
            <a:headEnd len="sm" w="sm" type="none"/>
            <a:tailEnd len="med" w="med" type="triangle"/>
          </a:ln>
        </p:spPr>
      </p:cxnSp>
      <p:cxnSp>
        <p:nvCxnSpPr>
          <p:cNvPr id="2967" name="Google Shape;2967;g28cbe1c7b9b_0_124"/>
          <p:cNvCxnSpPr>
            <a:stCxn id="2921" idx="6"/>
            <a:endCxn id="2920" idx="2"/>
          </p:cNvCxnSpPr>
          <p:nvPr/>
        </p:nvCxnSpPr>
        <p:spPr>
          <a:xfrm flipH="1" rot="10800000">
            <a:off x="6540036" y="1691139"/>
            <a:ext cx="402300" cy="525300"/>
          </a:xfrm>
          <a:prstGeom prst="straightConnector1">
            <a:avLst/>
          </a:prstGeom>
          <a:noFill/>
          <a:ln cap="flat" cmpd="sng" w="9525">
            <a:solidFill>
              <a:srgbClr val="595959"/>
            </a:solidFill>
            <a:prstDash val="solid"/>
            <a:round/>
            <a:headEnd len="sm" w="sm" type="none"/>
            <a:tailEnd len="med" w="med" type="triangle"/>
          </a:ln>
        </p:spPr>
      </p:cxnSp>
      <p:cxnSp>
        <p:nvCxnSpPr>
          <p:cNvPr id="2968" name="Google Shape;2968;g28cbe1c7b9b_0_124"/>
          <p:cNvCxnSpPr>
            <a:stCxn id="2921" idx="6"/>
            <a:endCxn id="2924" idx="2"/>
          </p:cNvCxnSpPr>
          <p:nvPr/>
        </p:nvCxnSpPr>
        <p:spPr>
          <a:xfrm>
            <a:off x="6540036" y="2216439"/>
            <a:ext cx="402300" cy="0"/>
          </a:xfrm>
          <a:prstGeom prst="straightConnector1">
            <a:avLst/>
          </a:prstGeom>
          <a:noFill/>
          <a:ln cap="flat" cmpd="sng" w="9525">
            <a:solidFill>
              <a:srgbClr val="595959"/>
            </a:solidFill>
            <a:prstDash val="solid"/>
            <a:round/>
            <a:headEnd len="sm" w="sm" type="none"/>
            <a:tailEnd len="med" w="med" type="triangle"/>
          </a:ln>
        </p:spPr>
      </p:cxnSp>
      <p:cxnSp>
        <p:nvCxnSpPr>
          <p:cNvPr id="2969" name="Google Shape;2969;g28cbe1c7b9b_0_124"/>
          <p:cNvCxnSpPr>
            <a:stCxn id="2921" idx="6"/>
            <a:endCxn id="2925" idx="2"/>
          </p:cNvCxnSpPr>
          <p:nvPr/>
        </p:nvCxnSpPr>
        <p:spPr>
          <a:xfrm>
            <a:off x="6540036" y="2216439"/>
            <a:ext cx="402300" cy="495000"/>
          </a:xfrm>
          <a:prstGeom prst="straightConnector1">
            <a:avLst/>
          </a:prstGeom>
          <a:noFill/>
          <a:ln cap="flat" cmpd="sng" w="9525">
            <a:solidFill>
              <a:srgbClr val="595959"/>
            </a:solidFill>
            <a:prstDash val="solid"/>
            <a:round/>
            <a:headEnd len="sm" w="sm" type="none"/>
            <a:tailEnd len="med" w="med" type="triangle"/>
          </a:ln>
        </p:spPr>
      </p:cxnSp>
      <p:cxnSp>
        <p:nvCxnSpPr>
          <p:cNvPr id="2970" name="Google Shape;2970;g28cbe1c7b9b_0_124"/>
          <p:cNvCxnSpPr>
            <a:stCxn id="2921" idx="6"/>
            <a:endCxn id="2926" idx="2"/>
          </p:cNvCxnSpPr>
          <p:nvPr/>
        </p:nvCxnSpPr>
        <p:spPr>
          <a:xfrm>
            <a:off x="6540036" y="2216439"/>
            <a:ext cx="402300" cy="1277700"/>
          </a:xfrm>
          <a:prstGeom prst="straightConnector1">
            <a:avLst/>
          </a:prstGeom>
          <a:noFill/>
          <a:ln cap="flat" cmpd="sng" w="9525">
            <a:solidFill>
              <a:srgbClr val="595959"/>
            </a:solidFill>
            <a:prstDash val="solid"/>
            <a:round/>
            <a:headEnd len="sm" w="sm" type="none"/>
            <a:tailEnd len="med" w="med" type="triangle"/>
          </a:ln>
        </p:spPr>
      </p:cxnSp>
      <p:cxnSp>
        <p:nvCxnSpPr>
          <p:cNvPr id="2971" name="Google Shape;2971;g28cbe1c7b9b_0_124"/>
          <p:cNvCxnSpPr>
            <a:stCxn id="2922" idx="6"/>
            <a:endCxn id="2920" idx="2"/>
          </p:cNvCxnSpPr>
          <p:nvPr/>
        </p:nvCxnSpPr>
        <p:spPr>
          <a:xfrm flipH="1" rot="10800000">
            <a:off x="6540036" y="1690923"/>
            <a:ext cx="402300" cy="1002900"/>
          </a:xfrm>
          <a:prstGeom prst="straightConnector1">
            <a:avLst/>
          </a:prstGeom>
          <a:noFill/>
          <a:ln cap="flat" cmpd="sng" w="9525">
            <a:solidFill>
              <a:srgbClr val="595959"/>
            </a:solidFill>
            <a:prstDash val="solid"/>
            <a:round/>
            <a:headEnd len="sm" w="sm" type="none"/>
            <a:tailEnd len="med" w="med" type="triangle"/>
          </a:ln>
        </p:spPr>
      </p:cxnSp>
      <p:cxnSp>
        <p:nvCxnSpPr>
          <p:cNvPr id="2972" name="Google Shape;2972;g28cbe1c7b9b_0_124"/>
          <p:cNvCxnSpPr>
            <a:stCxn id="2922" idx="6"/>
            <a:endCxn id="2924" idx="2"/>
          </p:cNvCxnSpPr>
          <p:nvPr/>
        </p:nvCxnSpPr>
        <p:spPr>
          <a:xfrm flipH="1" rot="10800000">
            <a:off x="6540036" y="2216523"/>
            <a:ext cx="402300" cy="477300"/>
          </a:xfrm>
          <a:prstGeom prst="straightConnector1">
            <a:avLst/>
          </a:prstGeom>
          <a:noFill/>
          <a:ln cap="flat" cmpd="sng" w="9525">
            <a:solidFill>
              <a:srgbClr val="595959"/>
            </a:solidFill>
            <a:prstDash val="solid"/>
            <a:round/>
            <a:headEnd len="sm" w="sm" type="none"/>
            <a:tailEnd len="med" w="med" type="triangle"/>
          </a:ln>
        </p:spPr>
      </p:cxnSp>
      <p:cxnSp>
        <p:nvCxnSpPr>
          <p:cNvPr id="2973" name="Google Shape;2973;g28cbe1c7b9b_0_124"/>
          <p:cNvCxnSpPr>
            <a:stCxn id="2922" idx="6"/>
            <a:endCxn id="2925" idx="2"/>
          </p:cNvCxnSpPr>
          <p:nvPr/>
        </p:nvCxnSpPr>
        <p:spPr>
          <a:xfrm>
            <a:off x="6540036" y="2693823"/>
            <a:ext cx="402300" cy="17400"/>
          </a:xfrm>
          <a:prstGeom prst="straightConnector1">
            <a:avLst/>
          </a:prstGeom>
          <a:noFill/>
          <a:ln cap="flat" cmpd="sng" w="9525">
            <a:solidFill>
              <a:srgbClr val="595959"/>
            </a:solidFill>
            <a:prstDash val="solid"/>
            <a:round/>
            <a:headEnd len="sm" w="sm" type="none"/>
            <a:tailEnd len="med" w="med" type="triangle"/>
          </a:ln>
        </p:spPr>
      </p:cxnSp>
      <p:cxnSp>
        <p:nvCxnSpPr>
          <p:cNvPr id="2974" name="Google Shape;2974;g28cbe1c7b9b_0_124"/>
          <p:cNvCxnSpPr>
            <a:stCxn id="2922" idx="6"/>
            <a:endCxn id="2926" idx="2"/>
          </p:cNvCxnSpPr>
          <p:nvPr/>
        </p:nvCxnSpPr>
        <p:spPr>
          <a:xfrm>
            <a:off x="6540036" y="2693823"/>
            <a:ext cx="402300" cy="800100"/>
          </a:xfrm>
          <a:prstGeom prst="straightConnector1">
            <a:avLst/>
          </a:prstGeom>
          <a:noFill/>
          <a:ln cap="flat" cmpd="sng" w="9525">
            <a:solidFill>
              <a:srgbClr val="595959"/>
            </a:solidFill>
            <a:prstDash val="solid"/>
            <a:round/>
            <a:headEnd len="sm" w="sm" type="none"/>
            <a:tailEnd len="med" w="med" type="triangle"/>
          </a:ln>
        </p:spPr>
      </p:cxnSp>
      <p:cxnSp>
        <p:nvCxnSpPr>
          <p:cNvPr id="2975" name="Google Shape;2975;g28cbe1c7b9b_0_124"/>
          <p:cNvCxnSpPr>
            <a:endCxn id="2920" idx="2"/>
          </p:cNvCxnSpPr>
          <p:nvPr/>
        </p:nvCxnSpPr>
        <p:spPr>
          <a:xfrm flipH="1" rot="10800000">
            <a:off x="6539953" y="1691000"/>
            <a:ext cx="402300" cy="1826100"/>
          </a:xfrm>
          <a:prstGeom prst="straightConnector1">
            <a:avLst/>
          </a:prstGeom>
          <a:noFill/>
          <a:ln cap="flat" cmpd="sng" w="9525">
            <a:solidFill>
              <a:srgbClr val="595959"/>
            </a:solidFill>
            <a:prstDash val="solid"/>
            <a:round/>
            <a:headEnd len="sm" w="sm" type="none"/>
            <a:tailEnd len="med" w="med" type="triangle"/>
          </a:ln>
        </p:spPr>
      </p:cxnSp>
      <p:cxnSp>
        <p:nvCxnSpPr>
          <p:cNvPr id="2976" name="Google Shape;2976;g28cbe1c7b9b_0_124"/>
          <p:cNvCxnSpPr>
            <a:stCxn id="2923" idx="6"/>
            <a:endCxn id="2924" idx="2"/>
          </p:cNvCxnSpPr>
          <p:nvPr/>
        </p:nvCxnSpPr>
        <p:spPr>
          <a:xfrm flipH="1" rot="10800000">
            <a:off x="6537336" y="2216303"/>
            <a:ext cx="405000" cy="1277700"/>
          </a:xfrm>
          <a:prstGeom prst="straightConnector1">
            <a:avLst/>
          </a:prstGeom>
          <a:noFill/>
          <a:ln cap="flat" cmpd="sng" w="9525">
            <a:solidFill>
              <a:srgbClr val="595959"/>
            </a:solidFill>
            <a:prstDash val="solid"/>
            <a:round/>
            <a:headEnd len="sm" w="sm" type="none"/>
            <a:tailEnd len="med" w="med" type="triangle"/>
          </a:ln>
        </p:spPr>
      </p:cxnSp>
      <p:cxnSp>
        <p:nvCxnSpPr>
          <p:cNvPr id="2977" name="Google Shape;2977;g28cbe1c7b9b_0_124"/>
          <p:cNvCxnSpPr>
            <a:stCxn id="2923" idx="6"/>
            <a:endCxn id="2925" idx="2"/>
          </p:cNvCxnSpPr>
          <p:nvPr/>
        </p:nvCxnSpPr>
        <p:spPr>
          <a:xfrm flipH="1" rot="10800000">
            <a:off x="6537336" y="2711303"/>
            <a:ext cx="405000" cy="782700"/>
          </a:xfrm>
          <a:prstGeom prst="straightConnector1">
            <a:avLst/>
          </a:prstGeom>
          <a:noFill/>
          <a:ln cap="flat" cmpd="sng" w="9525">
            <a:solidFill>
              <a:srgbClr val="595959"/>
            </a:solidFill>
            <a:prstDash val="solid"/>
            <a:round/>
            <a:headEnd len="sm" w="sm" type="none"/>
            <a:tailEnd len="med" w="med" type="triangle"/>
          </a:ln>
        </p:spPr>
      </p:cxnSp>
      <p:cxnSp>
        <p:nvCxnSpPr>
          <p:cNvPr id="2978" name="Google Shape;2978;g28cbe1c7b9b_0_124"/>
          <p:cNvCxnSpPr>
            <a:stCxn id="2923" idx="6"/>
            <a:endCxn id="2926" idx="2"/>
          </p:cNvCxnSpPr>
          <p:nvPr/>
        </p:nvCxnSpPr>
        <p:spPr>
          <a:xfrm>
            <a:off x="6537336" y="3494003"/>
            <a:ext cx="405000" cy="0"/>
          </a:xfrm>
          <a:prstGeom prst="straightConnector1">
            <a:avLst/>
          </a:prstGeom>
          <a:noFill/>
          <a:ln cap="flat" cmpd="sng" w="9525">
            <a:solidFill>
              <a:srgbClr val="595959"/>
            </a:solidFill>
            <a:prstDash val="solid"/>
            <a:round/>
            <a:headEnd len="sm" w="sm" type="none"/>
            <a:tailEnd len="med" w="med" type="triangle"/>
          </a:ln>
        </p:spPr>
      </p:cxnSp>
      <p:cxnSp>
        <p:nvCxnSpPr>
          <p:cNvPr id="2979" name="Google Shape;2979;g28cbe1c7b9b_0_124"/>
          <p:cNvCxnSpPr/>
          <p:nvPr/>
        </p:nvCxnSpPr>
        <p:spPr>
          <a:xfrm>
            <a:off x="7260221" y="1679465"/>
            <a:ext cx="402300" cy="0"/>
          </a:xfrm>
          <a:prstGeom prst="straightConnector1">
            <a:avLst/>
          </a:prstGeom>
          <a:noFill/>
          <a:ln cap="flat" cmpd="sng" w="9525">
            <a:solidFill>
              <a:srgbClr val="595959"/>
            </a:solidFill>
            <a:prstDash val="solid"/>
            <a:round/>
            <a:headEnd len="sm" w="sm" type="none"/>
            <a:tailEnd len="med" w="med" type="triangle"/>
          </a:ln>
        </p:spPr>
      </p:cxnSp>
      <p:cxnSp>
        <p:nvCxnSpPr>
          <p:cNvPr id="2980" name="Google Shape;2980;g28cbe1c7b9b_0_124"/>
          <p:cNvCxnSpPr/>
          <p:nvPr/>
        </p:nvCxnSpPr>
        <p:spPr>
          <a:xfrm>
            <a:off x="7260221" y="1679465"/>
            <a:ext cx="402300" cy="525300"/>
          </a:xfrm>
          <a:prstGeom prst="straightConnector1">
            <a:avLst/>
          </a:prstGeom>
          <a:noFill/>
          <a:ln cap="flat" cmpd="sng" w="9525">
            <a:solidFill>
              <a:srgbClr val="595959"/>
            </a:solidFill>
            <a:prstDash val="solid"/>
            <a:round/>
            <a:headEnd len="sm" w="sm" type="none"/>
            <a:tailEnd len="med" w="med" type="triangle"/>
          </a:ln>
        </p:spPr>
      </p:cxnSp>
      <p:cxnSp>
        <p:nvCxnSpPr>
          <p:cNvPr id="2981" name="Google Shape;2981;g28cbe1c7b9b_0_124"/>
          <p:cNvCxnSpPr/>
          <p:nvPr/>
        </p:nvCxnSpPr>
        <p:spPr>
          <a:xfrm>
            <a:off x="7260221" y="1679465"/>
            <a:ext cx="402300" cy="1020300"/>
          </a:xfrm>
          <a:prstGeom prst="straightConnector1">
            <a:avLst/>
          </a:prstGeom>
          <a:noFill/>
          <a:ln cap="flat" cmpd="sng" w="9525">
            <a:solidFill>
              <a:srgbClr val="595959"/>
            </a:solidFill>
            <a:prstDash val="solid"/>
            <a:round/>
            <a:headEnd len="sm" w="sm" type="none"/>
            <a:tailEnd len="med" w="med" type="triangle"/>
          </a:ln>
        </p:spPr>
      </p:cxnSp>
      <p:cxnSp>
        <p:nvCxnSpPr>
          <p:cNvPr id="2982" name="Google Shape;2982;g28cbe1c7b9b_0_124"/>
          <p:cNvCxnSpPr/>
          <p:nvPr/>
        </p:nvCxnSpPr>
        <p:spPr>
          <a:xfrm>
            <a:off x="7260221" y="1679465"/>
            <a:ext cx="402300" cy="1802700"/>
          </a:xfrm>
          <a:prstGeom prst="straightConnector1">
            <a:avLst/>
          </a:prstGeom>
          <a:noFill/>
          <a:ln cap="flat" cmpd="sng" w="9525">
            <a:solidFill>
              <a:srgbClr val="595959"/>
            </a:solidFill>
            <a:prstDash val="solid"/>
            <a:round/>
            <a:headEnd len="sm" w="sm" type="none"/>
            <a:tailEnd len="med" w="med" type="triangle"/>
          </a:ln>
        </p:spPr>
      </p:cxnSp>
      <p:cxnSp>
        <p:nvCxnSpPr>
          <p:cNvPr id="2983" name="Google Shape;2983;g28cbe1c7b9b_0_124"/>
          <p:cNvCxnSpPr/>
          <p:nvPr/>
        </p:nvCxnSpPr>
        <p:spPr>
          <a:xfrm flipH="1" rot="10800000">
            <a:off x="7260221" y="1679603"/>
            <a:ext cx="402300" cy="525300"/>
          </a:xfrm>
          <a:prstGeom prst="straightConnector1">
            <a:avLst/>
          </a:prstGeom>
          <a:noFill/>
          <a:ln cap="flat" cmpd="sng" w="9525">
            <a:solidFill>
              <a:srgbClr val="595959"/>
            </a:solidFill>
            <a:prstDash val="solid"/>
            <a:round/>
            <a:headEnd len="sm" w="sm" type="none"/>
            <a:tailEnd len="med" w="med" type="triangle"/>
          </a:ln>
        </p:spPr>
      </p:cxnSp>
      <p:cxnSp>
        <p:nvCxnSpPr>
          <p:cNvPr id="2984" name="Google Shape;2984;g28cbe1c7b9b_0_124"/>
          <p:cNvCxnSpPr/>
          <p:nvPr/>
        </p:nvCxnSpPr>
        <p:spPr>
          <a:xfrm>
            <a:off x="7260221" y="2204903"/>
            <a:ext cx="402300" cy="0"/>
          </a:xfrm>
          <a:prstGeom prst="straightConnector1">
            <a:avLst/>
          </a:prstGeom>
          <a:noFill/>
          <a:ln cap="flat" cmpd="sng" w="9525">
            <a:solidFill>
              <a:srgbClr val="595959"/>
            </a:solidFill>
            <a:prstDash val="solid"/>
            <a:round/>
            <a:headEnd len="sm" w="sm" type="none"/>
            <a:tailEnd len="med" w="med" type="triangle"/>
          </a:ln>
        </p:spPr>
      </p:cxnSp>
      <p:cxnSp>
        <p:nvCxnSpPr>
          <p:cNvPr id="2985" name="Google Shape;2985;g28cbe1c7b9b_0_124"/>
          <p:cNvCxnSpPr/>
          <p:nvPr/>
        </p:nvCxnSpPr>
        <p:spPr>
          <a:xfrm>
            <a:off x="7260221" y="2204903"/>
            <a:ext cx="402300" cy="494700"/>
          </a:xfrm>
          <a:prstGeom prst="straightConnector1">
            <a:avLst/>
          </a:prstGeom>
          <a:noFill/>
          <a:ln cap="flat" cmpd="sng" w="9525">
            <a:solidFill>
              <a:srgbClr val="595959"/>
            </a:solidFill>
            <a:prstDash val="solid"/>
            <a:round/>
            <a:headEnd len="sm" w="sm" type="none"/>
            <a:tailEnd len="med" w="med" type="triangle"/>
          </a:ln>
        </p:spPr>
      </p:cxnSp>
      <p:cxnSp>
        <p:nvCxnSpPr>
          <p:cNvPr id="2986" name="Google Shape;2986;g28cbe1c7b9b_0_124"/>
          <p:cNvCxnSpPr/>
          <p:nvPr/>
        </p:nvCxnSpPr>
        <p:spPr>
          <a:xfrm>
            <a:off x="7260221" y="2204903"/>
            <a:ext cx="402300" cy="1277700"/>
          </a:xfrm>
          <a:prstGeom prst="straightConnector1">
            <a:avLst/>
          </a:prstGeom>
          <a:noFill/>
          <a:ln cap="flat" cmpd="sng" w="9525">
            <a:solidFill>
              <a:srgbClr val="595959"/>
            </a:solidFill>
            <a:prstDash val="solid"/>
            <a:round/>
            <a:headEnd len="sm" w="sm" type="none"/>
            <a:tailEnd len="med" w="med" type="triangle"/>
          </a:ln>
        </p:spPr>
      </p:cxnSp>
      <p:cxnSp>
        <p:nvCxnSpPr>
          <p:cNvPr id="2987" name="Google Shape;2987;g28cbe1c7b9b_0_124"/>
          <p:cNvCxnSpPr/>
          <p:nvPr/>
        </p:nvCxnSpPr>
        <p:spPr>
          <a:xfrm flipH="1" rot="10800000">
            <a:off x="7260221" y="1679688"/>
            <a:ext cx="402300" cy="1002600"/>
          </a:xfrm>
          <a:prstGeom prst="straightConnector1">
            <a:avLst/>
          </a:prstGeom>
          <a:noFill/>
          <a:ln cap="flat" cmpd="sng" w="9525">
            <a:solidFill>
              <a:srgbClr val="595959"/>
            </a:solidFill>
            <a:prstDash val="solid"/>
            <a:round/>
            <a:headEnd len="sm" w="sm" type="none"/>
            <a:tailEnd len="med" w="med" type="triangle"/>
          </a:ln>
        </p:spPr>
      </p:cxnSp>
      <p:cxnSp>
        <p:nvCxnSpPr>
          <p:cNvPr id="2988" name="Google Shape;2988;g28cbe1c7b9b_0_124"/>
          <p:cNvCxnSpPr/>
          <p:nvPr/>
        </p:nvCxnSpPr>
        <p:spPr>
          <a:xfrm flipH="1" rot="10800000">
            <a:off x="7260221" y="2204688"/>
            <a:ext cx="402300" cy="477600"/>
          </a:xfrm>
          <a:prstGeom prst="straightConnector1">
            <a:avLst/>
          </a:prstGeom>
          <a:noFill/>
          <a:ln cap="flat" cmpd="sng" w="9525">
            <a:solidFill>
              <a:srgbClr val="595959"/>
            </a:solidFill>
            <a:prstDash val="solid"/>
            <a:round/>
            <a:headEnd len="sm" w="sm" type="none"/>
            <a:tailEnd len="med" w="med" type="triangle"/>
          </a:ln>
        </p:spPr>
      </p:cxnSp>
      <p:cxnSp>
        <p:nvCxnSpPr>
          <p:cNvPr id="2989" name="Google Shape;2989;g28cbe1c7b9b_0_124"/>
          <p:cNvCxnSpPr/>
          <p:nvPr/>
        </p:nvCxnSpPr>
        <p:spPr>
          <a:xfrm>
            <a:off x="7260221" y="2682288"/>
            <a:ext cx="402300" cy="17100"/>
          </a:xfrm>
          <a:prstGeom prst="straightConnector1">
            <a:avLst/>
          </a:prstGeom>
          <a:noFill/>
          <a:ln cap="flat" cmpd="sng" w="9525">
            <a:solidFill>
              <a:srgbClr val="595959"/>
            </a:solidFill>
            <a:prstDash val="solid"/>
            <a:round/>
            <a:headEnd len="sm" w="sm" type="none"/>
            <a:tailEnd len="med" w="med" type="triangle"/>
          </a:ln>
        </p:spPr>
      </p:cxnSp>
      <p:cxnSp>
        <p:nvCxnSpPr>
          <p:cNvPr id="2990" name="Google Shape;2990;g28cbe1c7b9b_0_124"/>
          <p:cNvCxnSpPr/>
          <p:nvPr/>
        </p:nvCxnSpPr>
        <p:spPr>
          <a:xfrm>
            <a:off x="7260221" y="2682288"/>
            <a:ext cx="402300" cy="800400"/>
          </a:xfrm>
          <a:prstGeom prst="straightConnector1">
            <a:avLst/>
          </a:prstGeom>
          <a:noFill/>
          <a:ln cap="flat" cmpd="sng" w="9525">
            <a:solidFill>
              <a:srgbClr val="595959"/>
            </a:solidFill>
            <a:prstDash val="solid"/>
            <a:round/>
            <a:headEnd len="sm" w="sm" type="none"/>
            <a:tailEnd len="med" w="med" type="triangle"/>
          </a:ln>
        </p:spPr>
      </p:cxnSp>
      <p:cxnSp>
        <p:nvCxnSpPr>
          <p:cNvPr id="2991" name="Google Shape;2991;g28cbe1c7b9b_0_124"/>
          <p:cNvCxnSpPr/>
          <p:nvPr/>
        </p:nvCxnSpPr>
        <p:spPr>
          <a:xfrm flipH="1" rot="10800000">
            <a:off x="7260168" y="1679299"/>
            <a:ext cx="402300" cy="1826100"/>
          </a:xfrm>
          <a:prstGeom prst="straightConnector1">
            <a:avLst/>
          </a:prstGeom>
          <a:noFill/>
          <a:ln cap="flat" cmpd="sng" w="9525">
            <a:solidFill>
              <a:srgbClr val="595959"/>
            </a:solidFill>
            <a:prstDash val="solid"/>
            <a:round/>
            <a:headEnd len="sm" w="sm" type="none"/>
            <a:tailEnd len="med" w="med" type="triangle"/>
          </a:ln>
        </p:spPr>
      </p:cxnSp>
      <p:cxnSp>
        <p:nvCxnSpPr>
          <p:cNvPr id="2992" name="Google Shape;2992;g28cbe1c7b9b_0_124"/>
          <p:cNvCxnSpPr/>
          <p:nvPr/>
        </p:nvCxnSpPr>
        <p:spPr>
          <a:xfrm flipH="1" rot="10800000">
            <a:off x="7260221" y="2204769"/>
            <a:ext cx="402300" cy="1277700"/>
          </a:xfrm>
          <a:prstGeom prst="straightConnector1">
            <a:avLst/>
          </a:prstGeom>
          <a:noFill/>
          <a:ln cap="flat" cmpd="sng" w="9525">
            <a:solidFill>
              <a:srgbClr val="595959"/>
            </a:solidFill>
            <a:prstDash val="solid"/>
            <a:round/>
            <a:headEnd len="sm" w="sm" type="none"/>
            <a:tailEnd len="med" w="med" type="triangle"/>
          </a:ln>
        </p:spPr>
      </p:cxnSp>
      <p:cxnSp>
        <p:nvCxnSpPr>
          <p:cNvPr id="2993" name="Google Shape;2993;g28cbe1c7b9b_0_124"/>
          <p:cNvCxnSpPr/>
          <p:nvPr/>
        </p:nvCxnSpPr>
        <p:spPr>
          <a:xfrm flipH="1" rot="10800000">
            <a:off x="7260221" y="2699469"/>
            <a:ext cx="402300" cy="783000"/>
          </a:xfrm>
          <a:prstGeom prst="straightConnector1">
            <a:avLst/>
          </a:prstGeom>
          <a:noFill/>
          <a:ln cap="flat" cmpd="sng" w="9525">
            <a:solidFill>
              <a:srgbClr val="595959"/>
            </a:solidFill>
            <a:prstDash val="solid"/>
            <a:round/>
            <a:headEnd len="sm" w="sm" type="none"/>
            <a:tailEnd len="med" w="med" type="triangle"/>
          </a:ln>
        </p:spPr>
      </p:cxnSp>
      <p:cxnSp>
        <p:nvCxnSpPr>
          <p:cNvPr id="2994" name="Google Shape;2994;g28cbe1c7b9b_0_124"/>
          <p:cNvCxnSpPr/>
          <p:nvPr/>
        </p:nvCxnSpPr>
        <p:spPr>
          <a:xfrm>
            <a:off x="7260221" y="3482469"/>
            <a:ext cx="402300" cy="0"/>
          </a:xfrm>
          <a:prstGeom prst="straightConnector1">
            <a:avLst/>
          </a:prstGeom>
          <a:noFill/>
          <a:ln cap="flat" cmpd="sng" w="9525">
            <a:solidFill>
              <a:srgbClr val="595959"/>
            </a:solidFill>
            <a:prstDash val="solid"/>
            <a:round/>
            <a:headEnd len="sm" w="sm" type="none"/>
            <a:tailEnd len="med" w="med" type="triangle"/>
          </a:ln>
        </p:spPr>
      </p:cxnSp>
      <p:cxnSp>
        <p:nvCxnSpPr>
          <p:cNvPr id="2995" name="Google Shape;2995;g28cbe1c7b9b_0_124"/>
          <p:cNvCxnSpPr/>
          <p:nvPr/>
        </p:nvCxnSpPr>
        <p:spPr>
          <a:xfrm flipH="1">
            <a:off x="7099814" y="2973035"/>
            <a:ext cx="3000" cy="291600"/>
          </a:xfrm>
          <a:prstGeom prst="straightConnector1">
            <a:avLst/>
          </a:prstGeom>
          <a:noFill/>
          <a:ln cap="flat" cmpd="sng" w="28575">
            <a:solidFill>
              <a:srgbClr val="595959"/>
            </a:solidFill>
            <a:prstDash val="dot"/>
            <a:round/>
            <a:headEnd len="sm" w="sm" type="none"/>
            <a:tailEnd len="sm" w="sm" type="none"/>
          </a:ln>
        </p:spPr>
      </p:cxnSp>
      <p:cxnSp>
        <p:nvCxnSpPr>
          <p:cNvPr id="2996" name="Google Shape;2996;g28cbe1c7b9b_0_124"/>
          <p:cNvCxnSpPr/>
          <p:nvPr/>
        </p:nvCxnSpPr>
        <p:spPr>
          <a:xfrm flipH="1">
            <a:off x="7819891" y="2973027"/>
            <a:ext cx="3000" cy="291600"/>
          </a:xfrm>
          <a:prstGeom prst="straightConnector1">
            <a:avLst/>
          </a:prstGeom>
          <a:noFill/>
          <a:ln cap="flat" cmpd="sng" w="28575">
            <a:solidFill>
              <a:srgbClr val="595959"/>
            </a:solidFill>
            <a:prstDash val="dot"/>
            <a:round/>
            <a:headEnd len="sm" w="sm" type="none"/>
            <a:tailEnd len="sm" w="sm" type="none"/>
          </a:ln>
        </p:spPr>
      </p:cxnSp>
      <p:sp>
        <p:nvSpPr>
          <p:cNvPr id="2997" name="Google Shape;2997;g28cbe1c7b9b_0_124"/>
          <p:cNvSpPr txBox="1"/>
          <p:nvPr/>
        </p:nvSpPr>
        <p:spPr>
          <a:xfrm>
            <a:off x="7618701" y="1520185"/>
            <a:ext cx="405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lang="fr" sz="800">
                <a:latin typeface="Roboto"/>
                <a:ea typeface="Roboto"/>
                <a:cs typeface="Roboto"/>
                <a:sym typeface="Roboto"/>
              </a:rPr>
              <a:t>A</a:t>
            </a:r>
            <a:r>
              <a:rPr i="0" lang="fr" sz="800" u="none" cap="none" strike="noStrike">
                <a:solidFill>
                  <a:srgbClr val="000000"/>
                </a:solidFill>
                <a:latin typeface="Roboto"/>
                <a:ea typeface="Roboto"/>
                <a:cs typeface="Roboto"/>
                <a:sym typeface="Roboto"/>
              </a:rPr>
              <a:t> 1</a:t>
            </a:r>
            <a:endParaRPr i="0" sz="800" u="none" cap="none" strike="noStrike">
              <a:solidFill>
                <a:srgbClr val="000000"/>
              </a:solidFill>
              <a:latin typeface="Roboto"/>
              <a:ea typeface="Roboto"/>
              <a:cs typeface="Roboto"/>
              <a:sym typeface="Roboto"/>
            </a:endParaRPr>
          </a:p>
        </p:txBody>
      </p:sp>
      <p:sp>
        <p:nvSpPr>
          <p:cNvPr id="2998" name="Google Shape;2998;g28cbe1c7b9b_0_124"/>
          <p:cNvSpPr txBox="1"/>
          <p:nvPr/>
        </p:nvSpPr>
        <p:spPr>
          <a:xfrm>
            <a:off x="7618701" y="2040602"/>
            <a:ext cx="405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lang="fr" sz="800">
                <a:latin typeface="Roboto"/>
                <a:ea typeface="Roboto"/>
                <a:cs typeface="Roboto"/>
                <a:sym typeface="Roboto"/>
              </a:rPr>
              <a:t>A</a:t>
            </a:r>
            <a:r>
              <a:rPr i="0" lang="fr" sz="800" u="none" cap="none" strike="noStrike">
                <a:solidFill>
                  <a:srgbClr val="000000"/>
                </a:solidFill>
                <a:latin typeface="Roboto"/>
                <a:ea typeface="Roboto"/>
                <a:cs typeface="Roboto"/>
                <a:sym typeface="Roboto"/>
              </a:rPr>
              <a:t> 2</a:t>
            </a:r>
            <a:endParaRPr i="0" sz="800" u="none" cap="none" strike="noStrike">
              <a:solidFill>
                <a:srgbClr val="000000"/>
              </a:solidFill>
              <a:latin typeface="Roboto"/>
              <a:ea typeface="Roboto"/>
              <a:cs typeface="Roboto"/>
              <a:sym typeface="Roboto"/>
            </a:endParaRPr>
          </a:p>
        </p:txBody>
      </p:sp>
      <p:sp>
        <p:nvSpPr>
          <p:cNvPr id="2999" name="Google Shape;2999;g28cbe1c7b9b_0_124"/>
          <p:cNvSpPr txBox="1"/>
          <p:nvPr/>
        </p:nvSpPr>
        <p:spPr>
          <a:xfrm>
            <a:off x="7618701" y="2529951"/>
            <a:ext cx="405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lang="fr" sz="800">
                <a:latin typeface="Roboto"/>
                <a:ea typeface="Roboto"/>
                <a:cs typeface="Roboto"/>
                <a:sym typeface="Roboto"/>
              </a:rPr>
              <a:t>A 3</a:t>
            </a:r>
            <a:endParaRPr i="0" sz="800" u="none" cap="none" strike="noStrike">
              <a:solidFill>
                <a:srgbClr val="000000"/>
              </a:solidFill>
              <a:latin typeface="Roboto"/>
              <a:ea typeface="Roboto"/>
              <a:cs typeface="Roboto"/>
              <a:sym typeface="Roboto"/>
            </a:endParaRPr>
          </a:p>
        </p:txBody>
      </p:sp>
      <p:sp>
        <p:nvSpPr>
          <p:cNvPr id="3000" name="Google Shape;3000;g28cbe1c7b9b_0_124"/>
          <p:cNvSpPr txBox="1"/>
          <p:nvPr/>
        </p:nvSpPr>
        <p:spPr>
          <a:xfrm>
            <a:off x="7618701" y="3330674"/>
            <a:ext cx="4053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lang="fr" sz="800">
                <a:latin typeface="Cairo"/>
                <a:ea typeface="Cairo"/>
                <a:cs typeface="Cairo"/>
                <a:sym typeface="Cairo"/>
              </a:rPr>
              <a:t>A 9</a:t>
            </a:r>
            <a:endParaRPr b="0" i="0" sz="800" u="none" cap="none" strike="noStrike">
              <a:solidFill>
                <a:srgbClr val="000000"/>
              </a:solidFill>
              <a:latin typeface="Cairo"/>
              <a:ea typeface="Cairo"/>
              <a:cs typeface="Cairo"/>
              <a:sym typeface="Cairo"/>
            </a:endParaRPr>
          </a:p>
        </p:txBody>
      </p:sp>
      <p:sp>
        <p:nvSpPr>
          <p:cNvPr id="3001" name="Google Shape;3001;g28cbe1c7b9b_0_124"/>
          <p:cNvSpPr/>
          <p:nvPr/>
        </p:nvSpPr>
        <p:spPr>
          <a:xfrm>
            <a:off x="4644075" y="989125"/>
            <a:ext cx="439500" cy="3048600"/>
          </a:xfrm>
          <a:prstGeom prst="rightBrace">
            <a:avLst>
              <a:gd fmla="val 0" name="adj1"/>
              <a:gd fmla="val 5000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g28cbe1c7b9b_0_124"/>
          <p:cNvSpPr txBox="1"/>
          <p:nvPr/>
        </p:nvSpPr>
        <p:spPr>
          <a:xfrm>
            <a:off x="5083570" y="2347302"/>
            <a:ext cx="324900" cy="333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fr" sz="1200" u="none" cap="none" strike="noStrike">
                <a:solidFill>
                  <a:srgbClr val="000000"/>
                </a:solidFill>
                <a:latin typeface="Consolas"/>
                <a:ea typeface="Consolas"/>
                <a:cs typeface="Consolas"/>
                <a:sym typeface="Consolas"/>
              </a:rPr>
              <a:t>X</a:t>
            </a:r>
            <a:endParaRPr b="1" i="0" sz="1200" u="none" cap="none" strike="noStrike">
              <a:solidFill>
                <a:srgbClr val="000000"/>
              </a:solidFill>
              <a:latin typeface="Consolas"/>
              <a:ea typeface="Consolas"/>
              <a:cs typeface="Consolas"/>
              <a:sym typeface="Consolas"/>
            </a:endParaRPr>
          </a:p>
        </p:txBody>
      </p:sp>
      <p:sp>
        <p:nvSpPr>
          <p:cNvPr id="3003" name="Google Shape;3003;g28cbe1c7b9b_0_124"/>
          <p:cNvSpPr/>
          <p:nvPr/>
        </p:nvSpPr>
        <p:spPr>
          <a:xfrm>
            <a:off x="8025704" y="1601436"/>
            <a:ext cx="152700" cy="2032800"/>
          </a:xfrm>
          <a:prstGeom prst="rightBrace">
            <a:avLst>
              <a:gd fmla="val 47864" name="adj1"/>
              <a:gd fmla="val 49250" name="adj2"/>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g28cbe1c7b9b_0_124"/>
          <p:cNvSpPr txBox="1"/>
          <p:nvPr/>
        </p:nvSpPr>
        <p:spPr>
          <a:xfrm>
            <a:off x="8128600" y="2444675"/>
            <a:ext cx="634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lang="fr" sz="900">
                <a:latin typeface="Roboto"/>
                <a:ea typeface="Roboto"/>
                <a:cs typeface="Roboto"/>
                <a:sym typeface="Roboto"/>
              </a:rPr>
              <a:t>c</a:t>
            </a:r>
            <a:r>
              <a:rPr b="1" i="0" lang="fr" sz="900" u="none" cap="none" strike="noStrike">
                <a:solidFill>
                  <a:srgbClr val="000000"/>
                </a:solidFill>
                <a:latin typeface="Roboto"/>
                <a:ea typeface="Roboto"/>
                <a:cs typeface="Roboto"/>
                <a:sym typeface="Roboto"/>
              </a:rPr>
              <a:t>hose</a:t>
            </a:r>
            <a:r>
              <a:rPr b="1" lang="fr" sz="900">
                <a:latin typeface="Roboto"/>
                <a:ea typeface="Roboto"/>
                <a:cs typeface="Roboto"/>
                <a:sym typeface="Roboto"/>
              </a:rPr>
              <a:t>n</a:t>
            </a:r>
            <a:r>
              <a:rPr b="1" i="0" lang="fr" sz="900" u="none" cap="none" strike="noStrike">
                <a:solidFill>
                  <a:srgbClr val="000000"/>
                </a:solidFill>
                <a:latin typeface="Roboto"/>
                <a:ea typeface="Roboto"/>
                <a:cs typeface="Roboto"/>
                <a:sym typeface="Roboto"/>
              </a:rPr>
              <a:t> action</a:t>
            </a:r>
            <a:endParaRPr b="1" i="0" sz="900" u="none" cap="none" strike="noStrike">
              <a:solidFill>
                <a:srgbClr val="000000"/>
              </a:solidFill>
              <a:latin typeface="Roboto"/>
              <a:ea typeface="Roboto"/>
              <a:cs typeface="Roboto"/>
              <a:sym typeface="Roboto"/>
            </a:endParaRPr>
          </a:p>
        </p:txBody>
      </p:sp>
      <p:sp>
        <p:nvSpPr>
          <p:cNvPr id="3005" name="Google Shape;3005;g28cbe1c7b9b_0_124"/>
          <p:cNvSpPr txBox="1"/>
          <p:nvPr/>
        </p:nvSpPr>
        <p:spPr>
          <a:xfrm>
            <a:off x="4428388" y="3636250"/>
            <a:ext cx="21621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sz="1000">
                <a:latin typeface="Roboto"/>
                <a:ea typeface="Roboto"/>
                <a:cs typeface="Roboto"/>
                <a:sym typeface="Roboto"/>
              </a:rPr>
              <a:t>State Representation</a:t>
            </a:r>
            <a:endParaRPr b="1" i="0" sz="1000" u="none" cap="none" strike="noStrike">
              <a:solidFill>
                <a:srgbClr val="000000"/>
              </a:solidFill>
              <a:latin typeface="Roboto"/>
              <a:ea typeface="Roboto"/>
              <a:cs typeface="Roboto"/>
              <a:sym typeface="Roboto"/>
            </a:endParaRPr>
          </a:p>
        </p:txBody>
      </p:sp>
      <p:sp>
        <p:nvSpPr>
          <p:cNvPr id="3006" name="Google Shape;3006;g28cbe1c7b9b_0_124"/>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15</a:t>
            </a:r>
            <a:r>
              <a:rPr b="1" lang="fr">
                <a:solidFill>
                  <a:schemeClr val="dk1"/>
                </a:solidFill>
                <a:latin typeface="Cairo"/>
                <a:ea typeface="Cairo"/>
                <a:cs typeface="Cairo"/>
                <a:sym typeface="Cairo"/>
                <a:extLst>
                  <a:ext uri="http://customooxmlschemas.google.com/">
                    <go:slidesCustomData xmlns:go="http://customooxmlschemas.google.com/" textRoundtripDataId="4"/>
                  </a:ext>
                </a:extLst>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g289efe64a82_0_28"/>
          <p:cNvSpPr/>
          <p:nvPr/>
        </p:nvSpPr>
        <p:spPr>
          <a:xfrm>
            <a:off x="1698225" y="320950"/>
            <a:ext cx="2902500" cy="45387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g289efe64a82_0_28"/>
          <p:cNvSpPr/>
          <p:nvPr/>
        </p:nvSpPr>
        <p:spPr>
          <a:xfrm>
            <a:off x="4844975" y="1870000"/>
            <a:ext cx="3589500" cy="16887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g289efe64a82_0_28"/>
          <p:cNvSpPr txBox="1"/>
          <p:nvPr/>
        </p:nvSpPr>
        <p:spPr>
          <a:xfrm>
            <a:off x="1698225" y="296550"/>
            <a:ext cx="28824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Roboto"/>
                <a:ea typeface="Roboto"/>
                <a:cs typeface="Roboto"/>
                <a:sym typeface="Roboto"/>
              </a:rPr>
              <a:t>Actions : translations </a:t>
            </a:r>
            <a:r>
              <a:rPr b="1" lang="fr">
                <a:latin typeface="Roboto"/>
                <a:ea typeface="Roboto"/>
                <a:cs typeface="Roboto"/>
                <a:sym typeface="Roboto"/>
              </a:rPr>
              <a:t>of the</a:t>
            </a:r>
            <a:r>
              <a:rPr b="1" i="0" lang="fr" sz="1400" u="none" cap="none" strike="noStrike">
                <a:solidFill>
                  <a:srgbClr val="000000"/>
                </a:solidFill>
                <a:latin typeface="Roboto"/>
                <a:ea typeface="Roboto"/>
                <a:cs typeface="Roboto"/>
                <a:sym typeface="Roboto"/>
              </a:rPr>
              <a:t> bounding box </a:t>
            </a:r>
            <a:endParaRPr b="1" i="0" sz="1400" u="none" cap="none" strike="noStrike">
              <a:solidFill>
                <a:srgbClr val="000000"/>
              </a:solidFill>
              <a:latin typeface="Roboto"/>
              <a:ea typeface="Roboto"/>
              <a:cs typeface="Roboto"/>
              <a:sym typeface="Roboto"/>
            </a:endParaRPr>
          </a:p>
        </p:txBody>
      </p:sp>
      <p:sp>
        <p:nvSpPr>
          <p:cNvPr id="3014" name="Google Shape;3014;g289efe64a82_0_28"/>
          <p:cNvSpPr txBox="1"/>
          <p:nvPr/>
        </p:nvSpPr>
        <p:spPr>
          <a:xfrm>
            <a:off x="5535825" y="1889950"/>
            <a:ext cx="2151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Rewards</a:t>
            </a:r>
            <a:endParaRPr b="1">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a:latin typeface="Roboto"/>
              <a:ea typeface="Roboto"/>
              <a:cs typeface="Roboto"/>
              <a:sym typeface="Roboto"/>
            </a:endParaRPr>
          </a:p>
        </p:txBody>
      </p:sp>
      <p:pic>
        <p:nvPicPr>
          <p:cNvPr id="3015" name="Google Shape;3015;g289efe64a82_0_28"/>
          <p:cNvPicPr preferRelativeResize="0"/>
          <p:nvPr/>
        </p:nvPicPr>
        <p:blipFill rotWithShape="1">
          <a:blip r:embed="rId3">
            <a:alphaModFix/>
          </a:blip>
          <a:srcRect b="0" l="0" r="0" t="0"/>
          <a:stretch/>
        </p:blipFill>
        <p:spPr>
          <a:xfrm>
            <a:off x="1989175" y="1299200"/>
            <a:ext cx="333375" cy="390525"/>
          </a:xfrm>
          <a:prstGeom prst="rect">
            <a:avLst/>
          </a:prstGeom>
          <a:noFill/>
          <a:ln>
            <a:noFill/>
          </a:ln>
        </p:spPr>
      </p:pic>
      <p:pic>
        <p:nvPicPr>
          <p:cNvPr id="3016" name="Google Shape;3016;g289efe64a82_0_28"/>
          <p:cNvPicPr preferRelativeResize="0"/>
          <p:nvPr/>
        </p:nvPicPr>
        <p:blipFill rotWithShape="1">
          <a:blip r:embed="rId4">
            <a:alphaModFix/>
          </a:blip>
          <a:srcRect b="0" l="0" r="0" t="0"/>
          <a:stretch/>
        </p:blipFill>
        <p:spPr>
          <a:xfrm>
            <a:off x="1965138" y="1900188"/>
            <a:ext cx="381443" cy="390525"/>
          </a:xfrm>
          <a:prstGeom prst="rect">
            <a:avLst/>
          </a:prstGeom>
          <a:noFill/>
          <a:ln>
            <a:noFill/>
          </a:ln>
        </p:spPr>
      </p:pic>
      <p:pic>
        <p:nvPicPr>
          <p:cNvPr id="3017" name="Google Shape;3017;g289efe64a82_0_28"/>
          <p:cNvPicPr preferRelativeResize="0"/>
          <p:nvPr/>
        </p:nvPicPr>
        <p:blipFill rotWithShape="1">
          <a:blip r:embed="rId5">
            <a:alphaModFix/>
          </a:blip>
          <a:srcRect b="0" l="0" r="0" t="0"/>
          <a:stretch/>
        </p:blipFill>
        <p:spPr>
          <a:xfrm>
            <a:off x="2942306" y="1299200"/>
            <a:ext cx="381000" cy="390525"/>
          </a:xfrm>
          <a:prstGeom prst="rect">
            <a:avLst/>
          </a:prstGeom>
          <a:noFill/>
          <a:ln>
            <a:noFill/>
          </a:ln>
        </p:spPr>
      </p:pic>
      <p:pic>
        <p:nvPicPr>
          <p:cNvPr id="3018" name="Google Shape;3018;g289efe64a82_0_28"/>
          <p:cNvPicPr preferRelativeResize="0"/>
          <p:nvPr/>
        </p:nvPicPr>
        <p:blipFill rotWithShape="1">
          <a:blip r:embed="rId6">
            <a:alphaModFix/>
          </a:blip>
          <a:srcRect b="0" l="0" r="0" t="0"/>
          <a:stretch/>
        </p:blipFill>
        <p:spPr>
          <a:xfrm>
            <a:off x="2944694" y="1900200"/>
            <a:ext cx="409575" cy="390525"/>
          </a:xfrm>
          <a:prstGeom prst="rect">
            <a:avLst/>
          </a:prstGeom>
          <a:noFill/>
          <a:ln>
            <a:noFill/>
          </a:ln>
        </p:spPr>
      </p:pic>
      <p:sp>
        <p:nvSpPr>
          <p:cNvPr id="3019" name="Google Shape;3019;g289efe64a82_0_28"/>
          <p:cNvSpPr/>
          <p:nvPr/>
        </p:nvSpPr>
        <p:spPr>
          <a:xfrm>
            <a:off x="2336925" y="3532613"/>
            <a:ext cx="399900" cy="3906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g289efe64a82_0_28"/>
          <p:cNvSpPr txBox="1"/>
          <p:nvPr/>
        </p:nvSpPr>
        <p:spPr>
          <a:xfrm>
            <a:off x="5107225" y="2995250"/>
            <a:ext cx="31689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fr" sz="1200">
                <a:solidFill>
                  <a:schemeClr val="dk1"/>
                </a:solidFill>
                <a:latin typeface="Roboto"/>
                <a:ea typeface="Roboto"/>
                <a:cs typeface="Roboto"/>
                <a:sym typeface="Roboto"/>
              </a:rPr>
              <a:t>Based on IOU (Intersection over Union) exceeding a specified threshold.</a:t>
            </a:r>
            <a:endParaRPr>
              <a:latin typeface="Roboto"/>
              <a:ea typeface="Roboto"/>
              <a:cs typeface="Roboto"/>
              <a:sym typeface="Roboto"/>
            </a:endParaRPr>
          </a:p>
        </p:txBody>
      </p:sp>
      <p:sp>
        <p:nvSpPr>
          <p:cNvPr id="3021" name="Google Shape;3021;g289efe64a82_0_28"/>
          <p:cNvSpPr txBox="1"/>
          <p:nvPr/>
        </p:nvSpPr>
        <p:spPr>
          <a:xfrm>
            <a:off x="2322550" y="1235650"/>
            <a:ext cx="70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Roboto"/>
                <a:ea typeface="Roboto"/>
                <a:cs typeface="Roboto"/>
                <a:sym typeface="Roboto"/>
              </a:rPr>
              <a:t>Right</a:t>
            </a:r>
            <a:endParaRPr sz="1000">
              <a:latin typeface="Roboto"/>
              <a:ea typeface="Roboto"/>
              <a:cs typeface="Roboto"/>
              <a:sym typeface="Roboto"/>
            </a:endParaRPr>
          </a:p>
        </p:txBody>
      </p:sp>
      <p:pic>
        <p:nvPicPr>
          <p:cNvPr id="3022" name="Google Shape;3022;g289efe64a82_0_28"/>
          <p:cNvPicPr preferRelativeResize="0"/>
          <p:nvPr/>
        </p:nvPicPr>
        <p:blipFill>
          <a:blip r:embed="rId7">
            <a:alphaModFix/>
          </a:blip>
          <a:stretch>
            <a:fillRect/>
          </a:stretch>
        </p:blipFill>
        <p:spPr>
          <a:xfrm>
            <a:off x="1965362" y="2437313"/>
            <a:ext cx="381000" cy="392543"/>
          </a:xfrm>
          <a:prstGeom prst="rect">
            <a:avLst/>
          </a:prstGeom>
          <a:noFill/>
          <a:ln>
            <a:noFill/>
          </a:ln>
        </p:spPr>
      </p:pic>
      <p:pic>
        <p:nvPicPr>
          <p:cNvPr id="3023" name="Google Shape;3023;g289efe64a82_0_28"/>
          <p:cNvPicPr preferRelativeResize="0"/>
          <p:nvPr/>
        </p:nvPicPr>
        <p:blipFill>
          <a:blip r:embed="rId8">
            <a:alphaModFix/>
          </a:blip>
          <a:stretch>
            <a:fillRect/>
          </a:stretch>
        </p:blipFill>
        <p:spPr>
          <a:xfrm>
            <a:off x="2928013" y="2428800"/>
            <a:ext cx="409575" cy="409575"/>
          </a:xfrm>
          <a:prstGeom prst="rect">
            <a:avLst/>
          </a:prstGeom>
          <a:noFill/>
          <a:ln>
            <a:noFill/>
          </a:ln>
        </p:spPr>
      </p:pic>
      <p:pic>
        <p:nvPicPr>
          <p:cNvPr id="3024" name="Google Shape;3024;g289efe64a82_0_28"/>
          <p:cNvPicPr preferRelativeResize="0"/>
          <p:nvPr/>
        </p:nvPicPr>
        <p:blipFill>
          <a:blip r:embed="rId9">
            <a:alphaModFix/>
          </a:blip>
          <a:stretch>
            <a:fillRect/>
          </a:stretch>
        </p:blipFill>
        <p:spPr>
          <a:xfrm>
            <a:off x="1955925" y="2976450"/>
            <a:ext cx="381000" cy="409582"/>
          </a:xfrm>
          <a:prstGeom prst="rect">
            <a:avLst/>
          </a:prstGeom>
          <a:noFill/>
          <a:ln>
            <a:noFill/>
          </a:ln>
        </p:spPr>
      </p:pic>
      <p:pic>
        <p:nvPicPr>
          <p:cNvPr id="3025" name="Google Shape;3025;g289efe64a82_0_28"/>
          <p:cNvPicPr preferRelativeResize="0"/>
          <p:nvPr/>
        </p:nvPicPr>
        <p:blipFill>
          <a:blip r:embed="rId10">
            <a:alphaModFix/>
          </a:blip>
          <a:stretch>
            <a:fillRect/>
          </a:stretch>
        </p:blipFill>
        <p:spPr>
          <a:xfrm>
            <a:off x="2949550" y="3008925"/>
            <a:ext cx="409575" cy="397140"/>
          </a:xfrm>
          <a:prstGeom prst="rect">
            <a:avLst/>
          </a:prstGeom>
          <a:noFill/>
          <a:ln>
            <a:noFill/>
          </a:ln>
        </p:spPr>
      </p:pic>
      <p:sp>
        <p:nvSpPr>
          <p:cNvPr id="3026" name="Google Shape;3026;g289efe64a82_0_28"/>
          <p:cNvSpPr txBox="1"/>
          <p:nvPr/>
        </p:nvSpPr>
        <p:spPr>
          <a:xfrm>
            <a:off x="2322550" y="1863425"/>
            <a:ext cx="70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Roboto"/>
                <a:ea typeface="Roboto"/>
                <a:cs typeface="Roboto"/>
                <a:sym typeface="Roboto"/>
              </a:rPr>
              <a:t>Left </a:t>
            </a:r>
            <a:endParaRPr sz="1000">
              <a:latin typeface="Roboto"/>
              <a:ea typeface="Roboto"/>
              <a:cs typeface="Roboto"/>
              <a:sym typeface="Roboto"/>
            </a:endParaRPr>
          </a:p>
        </p:txBody>
      </p:sp>
      <p:sp>
        <p:nvSpPr>
          <p:cNvPr id="3027" name="Google Shape;3027;g289efe64a82_0_28"/>
          <p:cNvSpPr txBox="1"/>
          <p:nvPr/>
        </p:nvSpPr>
        <p:spPr>
          <a:xfrm>
            <a:off x="2322550" y="2449725"/>
            <a:ext cx="70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Roboto"/>
                <a:ea typeface="Roboto"/>
                <a:cs typeface="Roboto"/>
                <a:sym typeface="Roboto"/>
              </a:rPr>
              <a:t>Scale Up</a:t>
            </a:r>
            <a:endParaRPr sz="1000">
              <a:latin typeface="Roboto"/>
              <a:ea typeface="Roboto"/>
              <a:cs typeface="Roboto"/>
              <a:sym typeface="Roboto"/>
            </a:endParaRPr>
          </a:p>
        </p:txBody>
      </p:sp>
      <p:sp>
        <p:nvSpPr>
          <p:cNvPr id="3028" name="Google Shape;3028;g289efe64a82_0_28"/>
          <p:cNvSpPr txBox="1"/>
          <p:nvPr/>
        </p:nvSpPr>
        <p:spPr>
          <a:xfrm>
            <a:off x="3359125" y="2449725"/>
            <a:ext cx="94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Roboto"/>
                <a:ea typeface="Roboto"/>
                <a:cs typeface="Roboto"/>
                <a:sym typeface="Roboto"/>
              </a:rPr>
              <a:t>Scale Down</a:t>
            </a:r>
            <a:endParaRPr sz="1000">
              <a:latin typeface="Roboto"/>
              <a:ea typeface="Roboto"/>
              <a:cs typeface="Roboto"/>
              <a:sym typeface="Roboto"/>
            </a:endParaRPr>
          </a:p>
        </p:txBody>
      </p:sp>
      <p:sp>
        <p:nvSpPr>
          <p:cNvPr id="3029" name="Google Shape;3029;g289efe64a82_0_28"/>
          <p:cNvSpPr txBox="1"/>
          <p:nvPr/>
        </p:nvSpPr>
        <p:spPr>
          <a:xfrm>
            <a:off x="3359125" y="1325113"/>
            <a:ext cx="94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Roboto"/>
                <a:ea typeface="Roboto"/>
                <a:cs typeface="Roboto"/>
                <a:sym typeface="Roboto"/>
              </a:rPr>
              <a:t>Up</a:t>
            </a:r>
            <a:endParaRPr sz="1000">
              <a:latin typeface="Roboto"/>
              <a:ea typeface="Roboto"/>
              <a:cs typeface="Roboto"/>
              <a:sym typeface="Roboto"/>
            </a:endParaRPr>
          </a:p>
        </p:txBody>
      </p:sp>
      <p:sp>
        <p:nvSpPr>
          <p:cNvPr id="3030" name="Google Shape;3030;g289efe64a82_0_28"/>
          <p:cNvSpPr txBox="1"/>
          <p:nvPr/>
        </p:nvSpPr>
        <p:spPr>
          <a:xfrm>
            <a:off x="3410850" y="1887413"/>
            <a:ext cx="94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Roboto"/>
                <a:ea typeface="Roboto"/>
                <a:cs typeface="Roboto"/>
                <a:sym typeface="Roboto"/>
              </a:rPr>
              <a:t>Down</a:t>
            </a:r>
            <a:endParaRPr sz="1000">
              <a:latin typeface="Roboto"/>
              <a:ea typeface="Roboto"/>
              <a:cs typeface="Roboto"/>
              <a:sym typeface="Roboto"/>
            </a:endParaRPr>
          </a:p>
        </p:txBody>
      </p:sp>
      <p:sp>
        <p:nvSpPr>
          <p:cNvPr id="3031" name="Google Shape;3031;g289efe64a82_0_28"/>
          <p:cNvSpPr txBox="1"/>
          <p:nvPr/>
        </p:nvSpPr>
        <p:spPr>
          <a:xfrm>
            <a:off x="3410850" y="3012013"/>
            <a:ext cx="94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Roboto"/>
                <a:ea typeface="Roboto"/>
                <a:cs typeface="Roboto"/>
                <a:sym typeface="Roboto"/>
              </a:rPr>
              <a:t>Taller</a:t>
            </a:r>
            <a:endParaRPr sz="1000">
              <a:latin typeface="Roboto"/>
              <a:ea typeface="Roboto"/>
              <a:cs typeface="Roboto"/>
              <a:sym typeface="Roboto"/>
            </a:endParaRPr>
          </a:p>
        </p:txBody>
      </p:sp>
      <p:sp>
        <p:nvSpPr>
          <p:cNvPr id="3032" name="Google Shape;3032;g289efe64a82_0_28"/>
          <p:cNvSpPr txBox="1"/>
          <p:nvPr/>
        </p:nvSpPr>
        <p:spPr>
          <a:xfrm>
            <a:off x="2204800" y="2976438"/>
            <a:ext cx="94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Roboto"/>
                <a:ea typeface="Roboto"/>
                <a:cs typeface="Roboto"/>
                <a:sym typeface="Roboto"/>
              </a:rPr>
              <a:t>Fatter</a:t>
            </a:r>
            <a:endParaRPr sz="1000">
              <a:latin typeface="Roboto"/>
              <a:ea typeface="Roboto"/>
              <a:cs typeface="Roboto"/>
              <a:sym typeface="Roboto"/>
            </a:endParaRPr>
          </a:p>
        </p:txBody>
      </p:sp>
      <p:sp>
        <p:nvSpPr>
          <p:cNvPr id="3033" name="Google Shape;3033;g289efe64a82_0_28"/>
          <p:cNvSpPr txBox="1"/>
          <p:nvPr/>
        </p:nvSpPr>
        <p:spPr>
          <a:xfrm>
            <a:off x="2867700" y="3576613"/>
            <a:ext cx="940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Roboto"/>
                <a:ea typeface="Roboto"/>
                <a:cs typeface="Roboto"/>
                <a:sym typeface="Roboto"/>
              </a:rPr>
              <a:t>Stop</a:t>
            </a:r>
            <a:endParaRPr sz="1000">
              <a:latin typeface="Roboto"/>
              <a:ea typeface="Roboto"/>
              <a:cs typeface="Roboto"/>
              <a:sym typeface="Roboto"/>
            </a:endParaRPr>
          </a:p>
        </p:txBody>
      </p:sp>
      <p:pic>
        <p:nvPicPr>
          <p:cNvPr id="3034" name="Google Shape;3034;g289efe64a82_0_28"/>
          <p:cNvPicPr preferRelativeResize="0"/>
          <p:nvPr/>
        </p:nvPicPr>
        <p:blipFill>
          <a:blip r:embed="rId11">
            <a:alphaModFix/>
          </a:blip>
          <a:stretch>
            <a:fillRect/>
          </a:stretch>
        </p:blipFill>
        <p:spPr>
          <a:xfrm>
            <a:off x="5240800" y="2277400"/>
            <a:ext cx="2902500" cy="778207"/>
          </a:xfrm>
          <a:prstGeom prst="rect">
            <a:avLst/>
          </a:prstGeom>
          <a:noFill/>
          <a:ln>
            <a:noFill/>
          </a:ln>
        </p:spPr>
      </p:pic>
      <p:sp>
        <p:nvSpPr>
          <p:cNvPr id="3035" name="Google Shape;3035;g289efe64a82_0_28"/>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16/</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g28cc24c11d3_158_113"/>
          <p:cNvSpPr txBox="1"/>
          <p:nvPr>
            <p:ph idx="4294967295" type="title"/>
          </p:nvPr>
        </p:nvSpPr>
        <p:spPr>
          <a:xfrm>
            <a:off x="656200" y="149150"/>
            <a:ext cx="60600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fr" sz="2400">
                <a:solidFill>
                  <a:srgbClr val="FFFFFF"/>
                </a:solidFill>
                <a:latin typeface="Roboto"/>
                <a:ea typeface="Roboto"/>
                <a:cs typeface="Roboto"/>
                <a:sym typeface="Roboto"/>
              </a:rPr>
              <a:t>Benchmark </a:t>
            </a:r>
            <a:r>
              <a:rPr lang="fr" sz="2400">
                <a:latin typeface="Roboto"/>
                <a:ea typeface="Roboto"/>
                <a:cs typeface="Roboto"/>
                <a:sym typeface="Roboto"/>
              </a:rPr>
              <a:t>vs State-of-the-art (at time)</a:t>
            </a:r>
            <a:endParaRPr sz="2400">
              <a:solidFill>
                <a:srgbClr val="FFFFFF"/>
              </a:solidFill>
              <a:latin typeface="Roboto"/>
              <a:ea typeface="Roboto"/>
              <a:cs typeface="Roboto"/>
              <a:sym typeface="Roboto"/>
            </a:endParaRPr>
          </a:p>
        </p:txBody>
      </p:sp>
      <p:sp>
        <p:nvSpPr>
          <p:cNvPr id="3041" name="Google Shape;3041;g28cc24c11d3_158_113"/>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17/</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3042" name="Google Shape;3042;g28cc24c11d3_158_113"/>
          <p:cNvSpPr/>
          <p:nvPr/>
        </p:nvSpPr>
        <p:spPr>
          <a:xfrm>
            <a:off x="1679750" y="1391875"/>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Improvements</a:t>
            </a:r>
            <a:endParaRPr>
              <a:solidFill>
                <a:schemeClr val="lt2"/>
              </a:solidFill>
              <a:latin typeface="Roboto"/>
              <a:ea typeface="Roboto"/>
              <a:cs typeface="Roboto"/>
              <a:sym typeface="Roboto"/>
            </a:endParaRPr>
          </a:p>
        </p:txBody>
      </p:sp>
      <p:sp>
        <p:nvSpPr>
          <p:cNvPr id="3043" name="Google Shape;3043;g28cc24c11d3_158_113"/>
          <p:cNvSpPr/>
          <p:nvPr/>
        </p:nvSpPr>
        <p:spPr>
          <a:xfrm>
            <a:off x="5735650" y="1391875"/>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Disadvantages</a:t>
            </a:r>
            <a:endParaRPr>
              <a:solidFill>
                <a:schemeClr val="lt2"/>
              </a:solidFill>
              <a:latin typeface="Roboto"/>
              <a:ea typeface="Roboto"/>
              <a:cs typeface="Roboto"/>
              <a:sym typeface="Roboto"/>
            </a:endParaRPr>
          </a:p>
        </p:txBody>
      </p:sp>
      <p:sp>
        <p:nvSpPr>
          <p:cNvPr id="3044" name="Google Shape;3044;g28cc24c11d3_158_113"/>
          <p:cNvSpPr txBox="1"/>
          <p:nvPr/>
        </p:nvSpPr>
        <p:spPr>
          <a:xfrm>
            <a:off x="687200" y="2215150"/>
            <a:ext cx="3678300" cy="95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fr">
                <a:latin typeface="Roboto"/>
                <a:ea typeface="Roboto"/>
                <a:cs typeface="Roboto"/>
                <a:sym typeface="Roboto"/>
              </a:rPr>
              <a:t>Speed</a:t>
            </a:r>
            <a:r>
              <a:rPr lang="fr">
                <a:latin typeface="Roboto"/>
                <a:ea typeface="Roboto"/>
                <a:cs typeface="Roboto"/>
                <a:sym typeface="Roboto"/>
              </a:rPr>
              <a:t> of inference.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fr">
                <a:latin typeface="Roboto"/>
                <a:ea typeface="Roboto"/>
                <a:cs typeface="Roboto"/>
                <a:sym typeface="Roboto"/>
              </a:rPr>
              <a:t>Powered by YOLOv3 effectiveness.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fr">
                <a:latin typeface="Roboto"/>
                <a:ea typeface="Roboto"/>
                <a:cs typeface="Roboto"/>
                <a:sym typeface="Roboto"/>
              </a:rPr>
              <a:t>Better performance in </a:t>
            </a:r>
            <a:r>
              <a:rPr b="1" lang="fr">
                <a:latin typeface="Roboto"/>
                <a:ea typeface="Roboto"/>
                <a:cs typeface="Roboto"/>
                <a:sym typeface="Roboto"/>
              </a:rPr>
              <a:t>robustness</a:t>
            </a:r>
            <a:r>
              <a:rPr lang="fr">
                <a:latin typeface="Roboto"/>
                <a:ea typeface="Roboto"/>
                <a:cs typeface="Roboto"/>
                <a:sym typeface="Roboto"/>
              </a:rPr>
              <a:t>.</a:t>
            </a:r>
            <a:endParaRPr>
              <a:latin typeface="Roboto"/>
              <a:ea typeface="Roboto"/>
              <a:cs typeface="Roboto"/>
              <a:sym typeface="Roboto"/>
            </a:endParaRPr>
          </a:p>
        </p:txBody>
      </p:sp>
      <p:sp>
        <p:nvSpPr>
          <p:cNvPr id="3045" name="Google Shape;3045;g28cc24c11d3_158_113"/>
          <p:cNvSpPr txBox="1"/>
          <p:nvPr/>
        </p:nvSpPr>
        <p:spPr>
          <a:xfrm>
            <a:off x="4743100" y="2360350"/>
            <a:ext cx="3678300" cy="66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fr">
                <a:latin typeface="Roboto"/>
                <a:ea typeface="Roboto"/>
                <a:cs typeface="Roboto"/>
                <a:sym typeface="Roboto"/>
              </a:rPr>
              <a:t>Top 2 in mAP globally</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sp>
        <p:nvSpPr>
          <p:cNvPr id="3050" name="Google Shape;3050;g27b7d43621c_0_224"/>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Landmark Detection</a:t>
            </a:r>
            <a:endParaRPr b="0">
              <a:latin typeface="Rubik Light"/>
              <a:ea typeface="Rubik Light"/>
              <a:cs typeface="Rubik Light"/>
              <a:sym typeface="Rubik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g27b7d43621c_0_229"/>
          <p:cNvSpPr txBox="1"/>
          <p:nvPr>
            <p:ph idx="4294967295" type="title"/>
          </p:nvPr>
        </p:nvSpPr>
        <p:spPr>
          <a:xfrm>
            <a:off x="580000" y="1104000"/>
            <a:ext cx="7501500" cy="2002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1200"/>
              </a:spcBef>
              <a:spcAft>
                <a:spcPts val="0"/>
              </a:spcAft>
              <a:buNone/>
            </a:pPr>
            <a:r>
              <a:rPr b="0" lang="fr" sz="1200" u="sng">
                <a:solidFill>
                  <a:schemeClr val="hlink"/>
                </a:solidFill>
                <a:latin typeface="Roboto"/>
                <a:ea typeface="Roboto"/>
                <a:cs typeface="Roboto"/>
                <a:sym typeface="Roboto"/>
                <a:hlinkClick r:id="rId3"/>
              </a:rPr>
              <a:t>Multi-scale deep reinforcement learning for real-time 3d-landmark detection in ct scans</a:t>
            </a:r>
            <a:endParaRPr b="0" sz="1200">
              <a:solidFill>
                <a:srgbClr val="000000"/>
              </a:solidFill>
              <a:latin typeface="Roboto"/>
              <a:ea typeface="Roboto"/>
              <a:cs typeface="Roboto"/>
              <a:sym typeface="Roboto"/>
            </a:endParaRPr>
          </a:p>
          <a:p>
            <a:pPr indent="-304800" lvl="0" marL="457200" rtl="0" algn="l">
              <a:lnSpc>
                <a:spcPct val="100000"/>
              </a:lnSpc>
              <a:spcBef>
                <a:spcPts val="120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Landmark detection involves the localization of an object within a 3D acquisition, such as in the case of CT scans.</a:t>
            </a:r>
            <a:endParaRPr b="0"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Using the region of Interest (ROI) centered around the current landmark location cropped from the image the agent shifts the ROI across the image, forming a new state.</a:t>
            </a:r>
            <a:endParaRPr b="0" sz="1200">
              <a:solidFill>
                <a:srgbClr val="000000"/>
              </a:solidFill>
              <a:latin typeface="Roboto"/>
              <a:ea typeface="Roboto"/>
              <a:cs typeface="Roboto"/>
              <a:sym typeface="Roboto"/>
            </a:endParaRPr>
          </a:p>
        </p:txBody>
      </p:sp>
      <p:sp>
        <p:nvSpPr>
          <p:cNvPr id="3056" name="Google Shape;3056;g27b7d43621c_0_229"/>
          <p:cNvSpPr txBox="1"/>
          <p:nvPr>
            <p:ph idx="4294967295" type="title"/>
          </p:nvPr>
        </p:nvSpPr>
        <p:spPr>
          <a:xfrm>
            <a:off x="580000" y="149150"/>
            <a:ext cx="56559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fr">
                <a:solidFill>
                  <a:srgbClr val="FFFFFF"/>
                </a:solidFill>
                <a:latin typeface="Cairo"/>
                <a:ea typeface="Cairo"/>
                <a:cs typeface="Cairo"/>
                <a:sym typeface="Cairo"/>
              </a:rPr>
              <a:t>Landmark Detection</a:t>
            </a:r>
            <a:endParaRPr b="1">
              <a:solidFill>
                <a:srgbClr val="FFFFFF"/>
              </a:solidFill>
              <a:latin typeface="Cairo"/>
              <a:ea typeface="Cairo"/>
              <a:cs typeface="Cairo"/>
              <a:sym typeface="Cairo"/>
            </a:endParaRPr>
          </a:p>
        </p:txBody>
      </p:sp>
      <p:sp>
        <p:nvSpPr>
          <p:cNvPr id="3057" name="Google Shape;3057;g27b7d43621c_0_229"/>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pic>
        <p:nvPicPr>
          <p:cNvPr id="3058" name="Google Shape;3058;g27b7d43621c_0_229"/>
          <p:cNvPicPr preferRelativeResize="0"/>
          <p:nvPr/>
        </p:nvPicPr>
        <p:blipFill>
          <a:blip r:embed="rId4">
            <a:alphaModFix/>
          </a:blip>
          <a:stretch>
            <a:fillRect/>
          </a:stretch>
        </p:blipFill>
        <p:spPr>
          <a:xfrm>
            <a:off x="2183175" y="3239175"/>
            <a:ext cx="5242449" cy="2002369"/>
          </a:xfrm>
          <a:prstGeom prst="rect">
            <a:avLst/>
          </a:prstGeom>
          <a:noFill/>
          <a:ln>
            <a:noFill/>
          </a:ln>
        </p:spPr>
      </p:pic>
      <p:sp>
        <p:nvSpPr>
          <p:cNvPr id="3059" name="Google Shape;3059;g27b7d43621c_0_229"/>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18/</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3" name="Shape 3063"/>
        <p:cNvGrpSpPr/>
        <p:nvPr/>
      </p:nvGrpSpPr>
      <p:grpSpPr>
        <a:xfrm>
          <a:off x="0" y="0"/>
          <a:ext cx="0" cy="0"/>
          <a:chOff x="0" y="0"/>
          <a:chExt cx="0" cy="0"/>
        </a:xfrm>
      </p:grpSpPr>
      <p:sp>
        <p:nvSpPr>
          <p:cNvPr id="3064" name="Google Shape;3064;g28cbe1c7b9b_0_443"/>
          <p:cNvSpPr/>
          <p:nvPr/>
        </p:nvSpPr>
        <p:spPr>
          <a:xfrm>
            <a:off x="2015250" y="431100"/>
            <a:ext cx="5113500" cy="1461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g28cbe1c7b9b_0_443"/>
          <p:cNvSpPr/>
          <p:nvPr/>
        </p:nvSpPr>
        <p:spPr>
          <a:xfrm>
            <a:off x="1577575" y="1970600"/>
            <a:ext cx="2810700" cy="2772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g28cbe1c7b9b_0_443"/>
          <p:cNvSpPr txBox="1"/>
          <p:nvPr/>
        </p:nvSpPr>
        <p:spPr>
          <a:xfrm>
            <a:off x="1787677" y="2010361"/>
            <a:ext cx="2366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Environnement</a:t>
            </a:r>
            <a:endParaRPr b="1" i="0" sz="1400" u="none" cap="none" strike="noStrike">
              <a:solidFill>
                <a:srgbClr val="000000"/>
              </a:solidFill>
              <a:latin typeface="Roboto"/>
              <a:ea typeface="Roboto"/>
              <a:cs typeface="Roboto"/>
              <a:sym typeface="Roboto"/>
            </a:endParaRPr>
          </a:p>
        </p:txBody>
      </p:sp>
      <p:sp>
        <p:nvSpPr>
          <p:cNvPr id="3067" name="Google Shape;3067;g28cbe1c7b9b_0_443"/>
          <p:cNvSpPr txBox="1"/>
          <p:nvPr/>
        </p:nvSpPr>
        <p:spPr>
          <a:xfrm>
            <a:off x="2015250" y="522763"/>
            <a:ext cx="51135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Rewards</a:t>
            </a:r>
            <a:endParaRPr b="1">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a:latin typeface="Roboto"/>
              <a:ea typeface="Roboto"/>
              <a:cs typeface="Roboto"/>
              <a:sym typeface="Roboto"/>
            </a:endParaRPr>
          </a:p>
          <a:p>
            <a:pPr indent="0" lvl="0" marL="0" marR="0" rtl="0" algn="ctr">
              <a:lnSpc>
                <a:spcPct val="100000"/>
              </a:lnSpc>
              <a:spcBef>
                <a:spcPts val="0"/>
              </a:spcBef>
              <a:spcAft>
                <a:spcPts val="0"/>
              </a:spcAft>
              <a:buClr>
                <a:schemeClr val="dk1"/>
              </a:buClr>
              <a:buSzPts val="1100"/>
              <a:buFont typeface="Arial"/>
              <a:buNone/>
            </a:pPr>
            <a:r>
              <a:rPr lang="fr" sz="1000">
                <a:latin typeface="Roboto"/>
                <a:ea typeface="Roboto"/>
                <a:cs typeface="Roboto"/>
                <a:sym typeface="Roboto"/>
              </a:rPr>
              <a:t>Distance-based feedback, which is positive if the agent gets closer to the target structure and negative otherwise.</a:t>
            </a:r>
            <a:endParaRPr sz="1000">
              <a:latin typeface="Roboto"/>
              <a:ea typeface="Roboto"/>
              <a:cs typeface="Roboto"/>
              <a:sym typeface="Roboto"/>
            </a:endParaRPr>
          </a:p>
        </p:txBody>
      </p:sp>
      <p:pic>
        <p:nvPicPr>
          <p:cNvPr id="3068" name="Google Shape;3068;g28cbe1c7b9b_0_443"/>
          <p:cNvPicPr preferRelativeResize="0"/>
          <p:nvPr/>
        </p:nvPicPr>
        <p:blipFill>
          <a:blip r:embed="rId3">
            <a:alphaModFix/>
          </a:blip>
          <a:stretch>
            <a:fillRect/>
          </a:stretch>
        </p:blipFill>
        <p:spPr>
          <a:xfrm>
            <a:off x="2823713" y="1446313"/>
            <a:ext cx="3680131" cy="275150"/>
          </a:xfrm>
          <a:prstGeom prst="rect">
            <a:avLst/>
          </a:prstGeom>
          <a:noFill/>
          <a:ln>
            <a:noFill/>
          </a:ln>
        </p:spPr>
      </p:pic>
      <p:sp>
        <p:nvSpPr>
          <p:cNvPr id="3069" name="Google Shape;3069;g28cbe1c7b9b_0_443"/>
          <p:cNvSpPr/>
          <p:nvPr/>
        </p:nvSpPr>
        <p:spPr>
          <a:xfrm>
            <a:off x="2442082" y="3220913"/>
            <a:ext cx="1057500" cy="9501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070" name="Google Shape;3070;g28cbe1c7b9b_0_443"/>
          <p:cNvSpPr/>
          <p:nvPr/>
        </p:nvSpPr>
        <p:spPr>
          <a:xfrm>
            <a:off x="2021668" y="2670092"/>
            <a:ext cx="1902900" cy="1923600"/>
          </a:xfrm>
          <a:prstGeom prst="cube">
            <a:avLst>
              <a:gd fmla="val 25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cxnSp>
        <p:nvCxnSpPr>
          <p:cNvPr id="3071" name="Google Shape;3071;g28cbe1c7b9b_0_443"/>
          <p:cNvCxnSpPr/>
          <p:nvPr/>
        </p:nvCxnSpPr>
        <p:spPr>
          <a:xfrm rot="10800000">
            <a:off x="2888800" y="3390705"/>
            <a:ext cx="7500" cy="363300"/>
          </a:xfrm>
          <a:prstGeom prst="straightConnector1">
            <a:avLst/>
          </a:prstGeom>
          <a:noFill/>
          <a:ln cap="flat" cmpd="sng" w="9525">
            <a:solidFill>
              <a:schemeClr val="lt1"/>
            </a:solidFill>
            <a:prstDash val="solid"/>
            <a:round/>
            <a:headEnd len="med" w="med" type="none"/>
            <a:tailEnd len="med" w="med" type="triangle"/>
          </a:ln>
        </p:spPr>
      </p:cxnSp>
      <p:cxnSp>
        <p:nvCxnSpPr>
          <p:cNvPr id="3072" name="Google Shape;3072;g28cbe1c7b9b_0_443"/>
          <p:cNvCxnSpPr/>
          <p:nvPr/>
        </p:nvCxnSpPr>
        <p:spPr>
          <a:xfrm flipH="1" rot="10800000">
            <a:off x="2887598" y="3538305"/>
            <a:ext cx="255000" cy="215700"/>
          </a:xfrm>
          <a:prstGeom prst="straightConnector1">
            <a:avLst/>
          </a:prstGeom>
          <a:noFill/>
          <a:ln cap="flat" cmpd="sng" w="9525">
            <a:solidFill>
              <a:schemeClr val="lt1"/>
            </a:solidFill>
            <a:prstDash val="solid"/>
            <a:round/>
            <a:headEnd len="med" w="med" type="none"/>
            <a:tailEnd len="med" w="med" type="triangle"/>
          </a:ln>
        </p:spPr>
      </p:cxnSp>
      <p:cxnSp>
        <p:nvCxnSpPr>
          <p:cNvPr id="3073" name="Google Shape;3073;g28cbe1c7b9b_0_443"/>
          <p:cNvCxnSpPr/>
          <p:nvPr/>
        </p:nvCxnSpPr>
        <p:spPr>
          <a:xfrm>
            <a:off x="2896300" y="3762448"/>
            <a:ext cx="309600" cy="10800"/>
          </a:xfrm>
          <a:prstGeom prst="straightConnector1">
            <a:avLst/>
          </a:prstGeom>
          <a:noFill/>
          <a:ln cap="flat" cmpd="sng" w="9525">
            <a:solidFill>
              <a:schemeClr val="lt1"/>
            </a:solidFill>
            <a:prstDash val="solid"/>
            <a:round/>
            <a:headEnd len="med" w="med" type="none"/>
            <a:tailEnd len="med" w="med" type="triangle"/>
          </a:ln>
        </p:spPr>
      </p:cxnSp>
      <p:sp>
        <p:nvSpPr>
          <p:cNvPr id="3074" name="Google Shape;3074;g28cbe1c7b9b_0_443"/>
          <p:cNvSpPr txBox="1"/>
          <p:nvPr/>
        </p:nvSpPr>
        <p:spPr>
          <a:xfrm>
            <a:off x="1665452" y="2340669"/>
            <a:ext cx="262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Roboto"/>
                <a:ea typeface="Roboto"/>
                <a:cs typeface="Roboto"/>
                <a:sym typeface="Roboto"/>
              </a:rPr>
              <a:t>3D system re-center on voxel position </a:t>
            </a:r>
            <a:endParaRPr sz="1100">
              <a:latin typeface="Roboto"/>
              <a:ea typeface="Roboto"/>
              <a:cs typeface="Roboto"/>
              <a:sym typeface="Roboto"/>
            </a:endParaRPr>
          </a:p>
        </p:txBody>
      </p:sp>
      <p:sp>
        <p:nvSpPr>
          <p:cNvPr id="3075" name="Google Shape;3075;g28cbe1c7b9b_0_443"/>
          <p:cNvSpPr txBox="1"/>
          <p:nvPr/>
        </p:nvSpPr>
        <p:spPr>
          <a:xfrm>
            <a:off x="2446057" y="3711108"/>
            <a:ext cx="70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Roboto"/>
                <a:ea typeface="Roboto"/>
                <a:cs typeface="Roboto"/>
                <a:sym typeface="Roboto"/>
              </a:rPr>
              <a:t>(0, 0, 0)</a:t>
            </a:r>
            <a:endParaRPr sz="1200">
              <a:latin typeface="Roboto"/>
              <a:ea typeface="Roboto"/>
              <a:cs typeface="Roboto"/>
              <a:sym typeface="Roboto"/>
            </a:endParaRPr>
          </a:p>
        </p:txBody>
      </p:sp>
      <p:sp>
        <p:nvSpPr>
          <p:cNvPr id="3076" name="Google Shape;3076;g28cbe1c7b9b_0_443"/>
          <p:cNvSpPr/>
          <p:nvPr/>
        </p:nvSpPr>
        <p:spPr>
          <a:xfrm>
            <a:off x="4750960" y="1970600"/>
            <a:ext cx="2802900" cy="2739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g28cbe1c7b9b_0_443"/>
          <p:cNvSpPr txBox="1"/>
          <p:nvPr/>
        </p:nvSpPr>
        <p:spPr>
          <a:xfrm>
            <a:off x="4941726" y="2022400"/>
            <a:ext cx="2519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Roboto"/>
                <a:ea typeface="Roboto"/>
                <a:cs typeface="Roboto"/>
                <a:sym typeface="Roboto"/>
              </a:rPr>
              <a:t>Actions : </a:t>
            </a:r>
            <a:r>
              <a:rPr b="1" lang="fr">
                <a:latin typeface="Roboto"/>
                <a:ea typeface="Roboto"/>
                <a:cs typeface="Roboto"/>
                <a:sym typeface="Roboto"/>
              </a:rPr>
              <a:t>moves</a:t>
            </a:r>
            <a:r>
              <a:rPr b="1" i="0" lang="fr" sz="1400" u="none" cap="none" strike="noStrike">
                <a:solidFill>
                  <a:srgbClr val="000000"/>
                </a:solidFill>
                <a:latin typeface="Roboto"/>
                <a:ea typeface="Roboto"/>
                <a:cs typeface="Roboto"/>
                <a:sym typeface="Roboto"/>
              </a:rPr>
              <a:t> </a:t>
            </a:r>
            <a:r>
              <a:rPr b="1" lang="fr">
                <a:latin typeface="Roboto"/>
                <a:ea typeface="Roboto"/>
                <a:cs typeface="Roboto"/>
                <a:sym typeface="Roboto"/>
              </a:rPr>
              <a:t>of</a:t>
            </a:r>
            <a:r>
              <a:rPr b="1" i="0" lang="fr" sz="1400" u="none" cap="none" strike="noStrike">
                <a:solidFill>
                  <a:srgbClr val="000000"/>
                </a:solidFill>
                <a:latin typeface="Roboto"/>
                <a:ea typeface="Roboto"/>
                <a:cs typeface="Roboto"/>
                <a:sym typeface="Roboto"/>
              </a:rPr>
              <a:t> </a:t>
            </a:r>
            <a:r>
              <a:rPr b="1" lang="fr">
                <a:latin typeface="Roboto"/>
                <a:ea typeface="Roboto"/>
                <a:cs typeface="Roboto"/>
                <a:sym typeface="Roboto"/>
              </a:rPr>
              <a:t>3D box</a:t>
            </a:r>
            <a:endParaRPr b="1" i="0" sz="1400" u="none" cap="none" strike="noStrike">
              <a:solidFill>
                <a:srgbClr val="000000"/>
              </a:solidFill>
              <a:latin typeface="Roboto"/>
              <a:ea typeface="Roboto"/>
              <a:cs typeface="Roboto"/>
              <a:sym typeface="Roboto"/>
            </a:endParaRPr>
          </a:p>
        </p:txBody>
      </p:sp>
      <p:sp>
        <p:nvSpPr>
          <p:cNvPr id="3078" name="Google Shape;3078;g28cbe1c7b9b_0_443"/>
          <p:cNvSpPr/>
          <p:nvPr/>
        </p:nvSpPr>
        <p:spPr>
          <a:xfrm>
            <a:off x="5480923" y="2875075"/>
            <a:ext cx="1220400" cy="11814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cxnSp>
        <p:nvCxnSpPr>
          <p:cNvPr id="3079" name="Google Shape;3079;g28cbe1c7b9b_0_443"/>
          <p:cNvCxnSpPr/>
          <p:nvPr/>
        </p:nvCxnSpPr>
        <p:spPr>
          <a:xfrm flipH="1">
            <a:off x="5487228" y="3635250"/>
            <a:ext cx="459600" cy="412200"/>
          </a:xfrm>
          <a:prstGeom prst="straightConnector1">
            <a:avLst/>
          </a:prstGeom>
          <a:noFill/>
          <a:ln cap="flat" cmpd="sng" w="9525">
            <a:solidFill>
              <a:schemeClr val="lt1"/>
            </a:solidFill>
            <a:prstDash val="solid"/>
            <a:round/>
            <a:headEnd len="med" w="med" type="none"/>
            <a:tailEnd len="med" w="med" type="triangle"/>
          </a:ln>
        </p:spPr>
      </p:cxnSp>
      <p:cxnSp>
        <p:nvCxnSpPr>
          <p:cNvPr id="3080" name="Google Shape;3080;g28cbe1c7b9b_0_443"/>
          <p:cNvCxnSpPr/>
          <p:nvPr/>
        </p:nvCxnSpPr>
        <p:spPr>
          <a:xfrm>
            <a:off x="6552729" y="3524150"/>
            <a:ext cx="561300" cy="7500"/>
          </a:xfrm>
          <a:prstGeom prst="straightConnector1">
            <a:avLst/>
          </a:prstGeom>
          <a:noFill/>
          <a:ln cap="flat" cmpd="sng" w="9525">
            <a:solidFill>
              <a:schemeClr val="lt1"/>
            </a:solidFill>
            <a:prstDash val="solid"/>
            <a:round/>
            <a:headEnd len="med" w="med" type="none"/>
            <a:tailEnd len="med" w="med" type="triangle"/>
          </a:ln>
        </p:spPr>
      </p:cxnSp>
      <p:cxnSp>
        <p:nvCxnSpPr>
          <p:cNvPr id="3081" name="Google Shape;3081;g28cbe1c7b9b_0_443"/>
          <p:cNvCxnSpPr/>
          <p:nvPr/>
        </p:nvCxnSpPr>
        <p:spPr>
          <a:xfrm>
            <a:off x="6054378" y="4014150"/>
            <a:ext cx="1500" cy="558600"/>
          </a:xfrm>
          <a:prstGeom prst="straightConnector1">
            <a:avLst/>
          </a:prstGeom>
          <a:noFill/>
          <a:ln cap="flat" cmpd="sng" w="9525">
            <a:solidFill>
              <a:schemeClr val="lt1"/>
            </a:solidFill>
            <a:prstDash val="solid"/>
            <a:round/>
            <a:headEnd len="med" w="med" type="none"/>
            <a:tailEnd len="med" w="med" type="triangle"/>
          </a:ln>
        </p:spPr>
      </p:cxnSp>
      <p:cxnSp>
        <p:nvCxnSpPr>
          <p:cNvPr id="3082" name="Google Shape;3082;g28cbe1c7b9b_0_443"/>
          <p:cNvCxnSpPr/>
          <p:nvPr/>
        </p:nvCxnSpPr>
        <p:spPr>
          <a:xfrm flipH="1" rot="10800000">
            <a:off x="6013603" y="2469675"/>
            <a:ext cx="24900" cy="472200"/>
          </a:xfrm>
          <a:prstGeom prst="straightConnector1">
            <a:avLst/>
          </a:prstGeom>
          <a:noFill/>
          <a:ln cap="flat" cmpd="sng" w="9525">
            <a:solidFill>
              <a:schemeClr val="lt1"/>
            </a:solidFill>
            <a:prstDash val="solid"/>
            <a:round/>
            <a:headEnd len="med" w="med" type="none"/>
            <a:tailEnd len="med" w="med" type="triangle"/>
          </a:ln>
        </p:spPr>
      </p:cxnSp>
      <p:cxnSp>
        <p:nvCxnSpPr>
          <p:cNvPr id="3083" name="Google Shape;3083;g28cbe1c7b9b_0_443"/>
          <p:cNvCxnSpPr/>
          <p:nvPr/>
        </p:nvCxnSpPr>
        <p:spPr>
          <a:xfrm flipH="1" rot="10800000">
            <a:off x="6749433" y="3570075"/>
            <a:ext cx="255000" cy="286200"/>
          </a:xfrm>
          <a:prstGeom prst="straightConnector1">
            <a:avLst/>
          </a:prstGeom>
          <a:noFill/>
          <a:ln cap="flat" cmpd="sng" w="9525">
            <a:solidFill>
              <a:schemeClr val="lt1"/>
            </a:solidFill>
            <a:prstDash val="solid"/>
            <a:round/>
            <a:headEnd len="med" w="med" type="none"/>
            <a:tailEnd len="med" w="med" type="triangle"/>
          </a:ln>
        </p:spPr>
      </p:cxnSp>
      <p:cxnSp>
        <p:nvCxnSpPr>
          <p:cNvPr id="3084" name="Google Shape;3084;g28cbe1c7b9b_0_443"/>
          <p:cNvCxnSpPr/>
          <p:nvPr/>
        </p:nvCxnSpPr>
        <p:spPr>
          <a:xfrm flipH="1">
            <a:off x="5106621" y="3526300"/>
            <a:ext cx="403200" cy="14400"/>
          </a:xfrm>
          <a:prstGeom prst="straightConnector1">
            <a:avLst/>
          </a:prstGeom>
          <a:noFill/>
          <a:ln cap="flat" cmpd="sng" w="9525">
            <a:solidFill>
              <a:schemeClr val="lt1"/>
            </a:solidFill>
            <a:prstDash val="solid"/>
            <a:round/>
            <a:headEnd len="med" w="med" type="none"/>
            <a:tailEnd len="med" w="med" type="triangle"/>
          </a:ln>
        </p:spPr>
      </p:cxnSp>
      <p:sp>
        <p:nvSpPr>
          <p:cNvPr id="3085" name="Google Shape;3085;g28cbe1c7b9b_0_443"/>
          <p:cNvSpPr txBox="1"/>
          <p:nvPr/>
        </p:nvSpPr>
        <p:spPr>
          <a:xfrm>
            <a:off x="6675850" y="3670050"/>
            <a:ext cx="745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fr" sz="1200">
                <a:latin typeface="Roboto"/>
                <a:ea typeface="Roboto"/>
                <a:cs typeface="Roboto"/>
                <a:sym typeface="Roboto"/>
              </a:rPr>
              <a:t>Left</a:t>
            </a:r>
            <a:endParaRPr i="0" sz="1200" u="none" cap="none" strike="noStrike">
              <a:solidFill>
                <a:srgbClr val="000000"/>
              </a:solidFill>
              <a:latin typeface="Roboto"/>
              <a:ea typeface="Roboto"/>
              <a:cs typeface="Roboto"/>
              <a:sym typeface="Roboto"/>
            </a:endParaRPr>
          </a:p>
        </p:txBody>
      </p:sp>
      <p:sp>
        <p:nvSpPr>
          <p:cNvPr id="3086" name="Google Shape;3086;g28cbe1c7b9b_0_443"/>
          <p:cNvSpPr txBox="1"/>
          <p:nvPr/>
        </p:nvSpPr>
        <p:spPr>
          <a:xfrm>
            <a:off x="4646775" y="3514580"/>
            <a:ext cx="6804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fr" sz="1200">
                <a:latin typeface="Roboto"/>
                <a:ea typeface="Roboto"/>
                <a:cs typeface="Roboto"/>
                <a:sym typeface="Roboto"/>
              </a:rPr>
              <a:t>Right</a:t>
            </a:r>
            <a:endParaRPr i="0" sz="1200" u="none" cap="none" strike="noStrike">
              <a:solidFill>
                <a:srgbClr val="000000"/>
              </a:solidFill>
              <a:latin typeface="Roboto"/>
              <a:ea typeface="Roboto"/>
              <a:cs typeface="Roboto"/>
              <a:sym typeface="Roboto"/>
            </a:endParaRPr>
          </a:p>
        </p:txBody>
      </p:sp>
      <p:sp>
        <p:nvSpPr>
          <p:cNvPr id="3087" name="Google Shape;3087;g28cbe1c7b9b_0_443"/>
          <p:cNvSpPr txBox="1"/>
          <p:nvPr/>
        </p:nvSpPr>
        <p:spPr>
          <a:xfrm>
            <a:off x="5145189" y="4276000"/>
            <a:ext cx="745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fr" sz="1200">
                <a:latin typeface="Roboto"/>
                <a:ea typeface="Roboto"/>
                <a:cs typeface="Roboto"/>
                <a:sym typeface="Roboto"/>
              </a:rPr>
              <a:t>Down</a:t>
            </a:r>
            <a:endParaRPr i="0" sz="1200" u="none" cap="none" strike="noStrike">
              <a:solidFill>
                <a:srgbClr val="000000"/>
              </a:solidFill>
              <a:latin typeface="Roboto"/>
              <a:ea typeface="Roboto"/>
              <a:cs typeface="Roboto"/>
              <a:sym typeface="Roboto"/>
            </a:endParaRPr>
          </a:p>
        </p:txBody>
      </p:sp>
      <p:sp>
        <p:nvSpPr>
          <p:cNvPr id="3088" name="Google Shape;3088;g28cbe1c7b9b_0_443"/>
          <p:cNvSpPr txBox="1"/>
          <p:nvPr/>
        </p:nvSpPr>
        <p:spPr>
          <a:xfrm>
            <a:off x="5145189" y="2494775"/>
            <a:ext cx="745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fr" sz="1200">
                <a:latin typeface="Roboto"/>
                <a:ea typeface="Roboto"/>
                <a:cs typeface="Roboto"/>
                <a:sym typeface="Roboto"/>
              </a:rPr>
              <a:t>Up</a:t>
            </a:r>
            <a:endParaRPr i="0" sz="1200" u="none" cap="none" strike="noStrike">
              <a:solidFill>
                <a:srgbClr val="000000"/>
              </a:solidFill>
              <a:latin typeface="Roboto"/>
              <a:ea typeface="Roboto"/>
              <a:cs typeface="Roboto"/>
              <a:sym typeface="Roboto"/>
            </a:endParaRPr>
          </a:p>
        </p:txBody>
      </p:sp>
      <p:sp>
        <p:nvSpPr>
          <p:cNvPr id="3089" name="Google Shape;3089;g28cbe1c7b9b_0_443"/>
          <p:cNvSpPr txBox="1"/>
          <p:nvPr/>
        </p:nvSpPr>
        <p:spPr>
          <a:xfrm>
            <a:off x="6801361" y="2690325"/>
            <a:ext cx="745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fr" sz="1200">
                <a:latin typeface="Roboto"/>
                <a:ea typeface="Roboto"/>
                <a:cs typeface="Roboto"/>
                <a:sym typeface="Roboto"/>
              </a:rPr>
              <a:t>Back</a:t>
            </a:r>
            <a:endParaRPr i="0" sz="1200" u="none" cap="none" strike="noStrike">
              <a:solidFill>
                <a:srgbClr val="000000"/>
              </a:solidFill>
              <a:latin typeface="Roboto"/>
              <a:ea typeface="Roboto"/>
              <a:cs typeface="Roboto"/>
              <a:sym typeface="Roboto"/>
            </a:endParaRPr>
          </a:p>
        </p:txBody>
      </p:sp>
      <p:sp>
        <p:nvSpPr>
          <p:cNvPr id="3090" name="Google Shape;3090;g28cbe1c7b9b_0_443"/>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19</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4" name="Shape 3094"/>
        <p:cNvGrpSpPr/>
        <p:nvPr/>
      </p:nvGrpSpPr>
      <p:grpSpPr>
        <a:xfrm>
          <a:off x="0" y="0"/>
          <a:ext cx="0" cy="0"/>
          <a:chOff x="0" y="0"/>
          <a:chExt cx="0" cy="0"/>
        </a:xfrm>
      </p:grpSpPr>
      <p:sp>
        <p:nvSpPr>
          <p:cNvPr id="3095" name="Google Shape;3095;g28cc24c11d3_158_124"/>
          <p:cNvSpPr txBox="1"/>
          <p:nvPr>
            <p:ph idx="4294967295" type="title"/>
          </p:nvPr>
        </p:nvSpPr>
        <p:spPr>
          <a:xfrm>
            <a:off x="656200" y="149150"/>
            <a:ext cx="60600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fr" sz="2400">
                <a:solidFill>
                  <a:srgbClr val="FFFFFF"/>
                </a:solidFill>
                <a:latin typeface="Roboto"/>
                <a:ea typeface="Roboto"/>
                <a:cs typeface="Roboto"/>
                <a:sym typeface="Roboto"/>
              </a:rPr>
              <a:t>Benchmark </a:t>
            </a:r>
            <a:r>
              <a:rPr lang="fr" sz="2400">
                <a:latin typeface="Roboto"/>
                <a:ea typeface="Roboto"/>
                <a:cs typeface="Roboto"/>
                <a:sym typeface="Roboto"/>
              </a:rPr>
              <a:t>vs State-of-the-art (at time)</a:t>
            </a:r>
            <a:endParaRPr sz="2400">
              <a:solidFill>
                <a:srgbClr val="FFFFFF"/>
              </a:solidFill>
              <a:latin typeface="Roboto"/>
              <a:ea typeface="Roboto"/>
              <a:cs typeface="Roboto"/>
              <a:sym typeface="Roboto"/>
            </a:endParaRPr>
          </a:p>
        </p:txBody>
      </p:sp>
      <p:sp>
        <p:nvSpPr>
          <p:cNvPr id="3096" name="Google Shape;3096;g28cc24c11d3_158_124"/>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20</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3097" name="Google Shape;3097;g28cc24c11d3_158_124"/>
          <p:cNvSpPr/>
          <p:nvPr/>
        </p:nvSpPr>
        <p:spPr>
          <a:xfrm>
            <a:off x="1697450" y="1391868"/>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Improvements</a:t>
            </a:r>
            <a:endParaRPr>
              <a:solidFill>
                <a:schemeClr val="lt2"/>
              </a:solidFill>
              <a:latin typeface="Roboto"/>
              <a:ea typeface="Roboto"/>
              <a:cs typeface="Roboto"/>
              <a:sym typeface="Roboto"/>
            </a:endParaRPr>
          </a:p>
        </p:txBody>
      </p:sp>
      <p:sp>
        <p:nvSpPr>
          <p:cNvPr id="3098" name="Google Shape;3098;g28cc24c11d3_158_124"/>
          <p:cNvSpPr/>
          <p:nvPr/>
        </p:nvSpPr>
        <p:spPr>
          <a:xfrm>
            <a:off x="5753350" y="1391868"/>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Disadvantages</a:t>
            </a:r>
            <a:endParaRPr>
              <a:solidFill>
                <a:schemeClr val="lt2"/>
              </a:solidFill>
              <a:latin typeface="Roboto"/>
              <a:ea typeface="Roboto"/>
              <a:cs typeface="Roboto"/>
              <a:sym typeface="Roboto"/>
            </a:endParaRPr>
          </a:p>
        </p:txBody>
      </p:sp>
      <p:sp>
        <p:nvSpPr>
          <p:cNvPr id="3099" name="Google Shape;3099;g28cc24c11d3_158_124"/>
          <p:cNvSpPr txBox="1"/>
          <p:nvPr/>
        </p:nvSpPr>
        <p:spPr>
          <a:xfrm>
            <a:off x="704900" y="2215157"/>
            <a:ext cx="3678300" cy="1845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fr" sz="1200">
                <a:solidFill>
                  <a:schemeClr val="dk1"/>
                </a:solidFill>
                <a:latin typeface="Roboto"/>
                <a:ea typeface="Roboto"/>
                <a:cs typeface="Roboto"/>
                <a:sym typeface="Roboto"/>
              </a:rPr>
              <a:t>A</a:t>
            </a:r>
            <a:r>
              <a:rPr lang="fr" sz="1200">
                <a:solidFill>
                  <a:schemeClr val="dk1"/>
                </a:solidFill>
                <a:latin typeface="Roboto"/>
                <a:ea typeface="Roboto"/>
                <a:cs typeface="Roboto"/>
                <a:sym typeface="Roboto"/>
              </a:rPr>
              <a:t>chieves a </a:t>
            </a:r>
            <a:r>
              <a:rPr b="1" lang="fr" sz="1200">
                <a:solidFill>
                  <a:schemeClr val="dk1"/>
                </a:solidFill>
                <a:latin typeface="Roboto"/>
                <a:ea typeface="Roboto"/>
                <a:cs typeface="Roboto"/>
                <a:sym typeface="Roboto"/>
              </a:rPr>
              <a:t>0% failure rate on all considered landmarks</a:t>
            </a:r>
            <a:r>
              <a:rPr lang="fr" sz="1200">
                <a:solidFill>
                  <a:schemeClr val="dk1"/>
                </a:solidFill>
                <a:latin typeface="Roboto"/>
                <a:ea typeface="Roboto"/>
                <a:cs typeface="Roboto"/>
                <a:sym typeface="Roboto"/>
              </a:rPr>
              <a:t> and improves the average accuracy of reference methods by 20-30%.</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Char char="●"/>
            </a:pPr>
            <a:r>
              <a:rPr b="1" lang="fr" sz="1200">
                <a:solidFill>
                  <a:schemeClr val="dk1"/>
                </a:solidFill>
                <a:latin typeface="Roboto"/>
                <a:ea typeface="Roboto"/>
                <a:cs typeface="Roboto"/>
                <a:sym typeface="Roboto"/>
              </a:rPr>
              <a:t>Speed</a:t>
            </a:r>
            <a:r>
              <a:rPr lang="fr" sz="1200">
                <a:solidFill>
                  <a:schemeClr val="dk1"/>
                </a:solidFill>
                <a:latin typeface="Roboto"/>
                <a:ea typeface="Roboto"/>
                <a:cs typeface="Roboto"/>
                <a:sym typeface="Roboto"/>
              </a:rPr>
              <a:t> of algorithm is 2</a:t>
            </a:r>
            <a:r>
              <a:rPr b="1" lang="fr" sz="1200">
                <a:solidFill>
                  <a:schemeClr val="dk1"/>
                </a:solidFill>
                <a:latin typeface="Roboto"/>
                <a:ea typeface="Roboto"/>
                <a:cs typeface="Roboto"/>
                <a:sym typeface="Roboto"/>
              </a:rPr>
              <a:t>-3 orders of  magnitude faster</a:t>
            </a:r>
            <a:r>
              <a:rPr lang="fr" sz="1200">
                <a:solidFill>
                  <a:schemeClr val="dk1"/>
                </a:solidFill>
                <a:latin typeface="Roboto"/>
                <a:ea typeface="Roboto"/>
                <a:cs typeface="Roboto"/>
                <a:sym typeface="Roboto"/>
              </a:rPr>
              <a:t>, reaching real-time performance on high-resolution 3D-CT volumes</a:t>
            </a:r>
            <a:endParaRPr sz="1200">
              <a:solidFill>
                <a:schemeClr val="dk1"/>
              </a:solidFill>
              <a:latin typeface="Roboto"/>
              <a:ea typeface="Roboto"/>
              <a:cs typeface="Roboto"/>
              <a:sym typeface="Roboto"/>
            </a:endParaRPr>
          </a:p>
          <a:p>
            <a:pPr indent="-304800" lvl="0" marL="457200" rtl="0" algn="l">
              <a:spcBef>
                <a:spcPts val="0"/>
              </a:spcBef>
              <a:spcAft>
                <a:spcPts val="0"/>
              </a:spcAft>
              <a:buSzPts val="1200"/>
              <a:buFont typeface="Roboto"/>
              <a:buChar char="●"/>
            </a:pPr>
            <a:r>
              <a:rPr b="1" lang="fr" sz="1200">
                <a:latin typeface="Roboto"/>
                <a:ea typeface="Roboto"/>
                <a:cs typeface="Roboto"/>
                <a:sym typeface="Roboto"/>
              </a:rPr>
              <a:t>Robust</a:t>
            </a:r>
            <a:r>
              <a:rPr lang="fr" sz="1200">
                <a:latin typeface="Roboto"/>
                <a:ea typeface="Roboto"/>
                <a:cs typeface="Roboto"/>
                <a:sym typeface="Roboto"/>
              </a:rPr>
              <a:t> against outliers</a:t>
            </a:r>
            <a:endParaRPr sz="1200">
              <a:latin typeface="Roboto"/>
              <a:ea typeface="Roboto"/>
              <a:cs typeface="Roboto"/>
              <a:sym typeface="Roboto"/>
            </a:endParaRPr>
          </a:p>
        </p:txBody>
      </p:sp>
      <p:sp>
        <p:nvSpPr>
          <p:cNvPr id="3100" name="Google Shape;3100;g28cc24c11d3_158_124"/>
          <p:cNvSpPr txBox="1"/>
          <p:nvPr/>
        </p:nvSpPr>
        <p:spPr>
          <a:xfrm>
            <a:off x="4760800" y="2387765"/>
            <a:ext cx="3678300" cy="20835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chemeClr val="dk1"/>
              </a:buClr>
              <a:buSzPts val="900"/>
              <a:buChar char="●"/>
            </a:pPr>
            <a:r>
              <a:rPr lang="fr" sz="1200">
                <a:latin typeface="Roboto"/>
                <a:ea typeface="Roboto"/>
                <a:cs typeface="Roboto"/>
                <a:sym typeface="Roboto"/>
              </a:rPr>
              <a:t>Difficulties with </a:t>
            </a:r>
            <a:r>
              <a:rPr b="1" lang="fr" sz="1200">
                <a:latin typeface="Roboto"/>
                <a:ea typeface="Roboto"/>
                <a:cs typeface="Roboto"/>
                <a:sym typeface="Roboto"/>
              </a:rPr>
              <a:t>absent objects</a:t>
            </a:r>
            <a:r>
              <a:rPr lang="fr" sz="1200">
                <a:latin typeface="Roboto"/>
                <a:ea typeface="Roboto"/>
                <a:cs typeface="Roboto"/>
                <a:sym typeface="Roboto"/>
              </a:rPr>
              <a:t>.</a:t>
            </a:r>
            <a:endParaRPr sz="1200">
              <a:latin typeface="Roboto"/>
              <a:ea typeface="Roboto"/>
              <a:cs typeface="Roboto"/>
              <a:sym typeface="Roboto"/>
            </a:endParaRPr>
          </a:p>
          <a:p>
            <a:pPr indent="-285750" lvl="0" marL="457200" rtl="0" algn="l">
              <a:lnSpc>
                <a:spcPct val="115000"/>
              </a:lnSpc>
              <a:spcBef>
                <a:spcPts val="0"/>
              </a:spcBef>
              <a:spcAft>
                <a:spcPts val="0"/>
              </a:spcAft>
              <a:buClr>
                <a:schemeClr val="dk1"/>
              </a:buClr>
              <a:buSzPts val="900"/>
              <a:buChar char="●"/>
            </a:pPr>
            <a:r>
              <a:rPr lang="fr" sz="1200">
                <a:latin typeface="Roboto"/>
                <a:ea typeface="Roboto"/>
                <a:cs typeface="Roboto"/>
                <a:sym typeface="Roboto"/>
              </a:rPr>
              <a:t>Difficulties </a:t>
            </a:r>
            <a:r>
              <a:rPr lang="fr" sz="1200">
                <a:latin typeface="Roboto"/>
                <a:ea typeface="Roboto"/>
                <a:cs typeface="Roboto"/>
                <a:sym typeface="Roboto"/>
              </a:rPr>
              <a:t>with</a:t>
            </a:r>
            <a:r>
              <a:rPr lang="fr" sz="1200">
                <a:latin typeface="Roboto"/>
                <a:ea typeface="Roboto"/>
                <a:cs typeface="Roboto"/>
                <a:sym typeface="Roboto"/>
              </a:rPr>
              <a:t> detection of </a:t>
            </a:r>
            <a:r>
              <a:rPr b="1" lang="fr" sz="1200">
                <a:latin typeface="Roboto"/>
                <a:ea typeface="Roboto"/>
                <a:cs typeface="Roboto"/>
                <a:sym typeface="Roboto"/>
              </a:rPr>
              <a:t>multiple objects.</a:t>
            </a:r>
            <a:endParaRPr b="1"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g27b7d43621c_0_162"/>
          <p:cNvSpPr/>
          <p:nvPr/>
        </p:nvSpPr>
        <p:spPr>
          <a:xfrm>
            <a:off x="3963750" y="1077700"/>
            <a:ext cx="1216500" cy="1216500"/>
          </a:xfrm>
          <a:prstGeom prst="ellipse">
            <a:avLst/>
          </a:prstGeom>
          <a:solidFill>
            <a:schemeClr val="dk2"/>
          </a:solidFill>
          <a:ln>
            <a:noFill/>
          </a:ln>
          <a:effectLst>
            <a:reflection blurRad="0" dir="0" dist="0" endA="0" endPos="40000" fadeDir="5400012" kx="0" rotWithShape="0" algn="bl" stA="50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g27b7d43621c_0_162"/>
          <p:cNvSpPr txBox="1"/>
          <p:nvPr>
            <p:ph idx="2" type="title"/>
          </p:nvPr>
        </p:nvSpPr>
        <p:spPr>
          <a:xfrm>
            <a:off x="4104450" y="1208200"/>
            <a:ext cx="978000" cy="9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fr"/>
              <a:t>01.</a:t>
            </a:r>
            <a:endParaRPr/>
          </a:p>
        </p:txBody>
      </p:sp>
      <p:sp>
        <p:nvSpPr>
          <p:cNvPr id="1805" name="Google Shape;1805;g27b7d43621c_0_162"/>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Why Reinforcement Learning for CV?</a:t>
            </a:r>
            <a:endParaRPr b="0">
              <a:latin typeface="Rubik Light"/>
              <a:ea typeface="Rubik Light"/>
              <a:cs typeface="Rubik Light"/>
              <a:sym typeface="Rubik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g27b7d43621c_0_134"/>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Image Segmentation</a:t>
            </a:r>
            <a:endParaRPr b="0">
              <a:latin typeface="Rubik Light"/>
              <a:ea typeface="Rubik Light"/>
              <a:cs typeface="Rubik Light"/>
              <a:sym typeface="Rubik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sp>
        <p:nvSpPr>
          <p:cNvPr id="3110" name="Google Shape;3110;g27b7d43621c_0_198"/>
          <p:cNvSpPr txBox="1"/>
          <p:nvPr>
            <p:ph idx="4294967295" type="title"/>
          </p:nvPr>
        </p:nvSpPr>
        <p:spPr>
          <a:xfrm>
            <a:off x="580000" y="1080000"/>
            <a:ext cx="7928400" cy="2498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0" lang="fr" sz="1200" u="sng">
                <a:solidFill>
                  <a:schemeClr val="hlink"/>
                </a:solidFill>
                <a:latin typeface="Roboto"/>
                <a:ea typeface="Roboto"/>
                <a:cs typeface="Roboto"/>
                <a:sym typeface="Roboto"/>
                <a:hlinkClick r:id="rId3"/>
              </a:rPr>
              <a:t>Seednet: Automatic seed</a:t>
            </a:r>
            <a:r>
              <a:rPr b="0" lang="fr" sz="1200">
                <a:solidFill>
                  <a:srgbClr val="000000"/>
                </a:solidFill>
                <a:uFill>
                  <a:noFill/>
                </a:uFill>
                <a:latin typeface="Roboto"/>
                <a:ea typeface="Roboto"/>
                <a:cs typeface="Roboto"/>
                <a:sym typeface="Roboto"/>
                <a:hlinkClick r:id="rId4">
                  <a:extLst>
                    <a:ext uri="{A12FA001-AC4F-418D-AE19-62706E023703}">
                      <ahyp:hlinkClr val="tx"/>
                    </a:ext>
                  </a:extLst>
                </a:hlinkClick>
              </a:rPr>
              <a:t> </a:t>
            </a:r>
            <a:r>
              <a:rPr b="0" lang="fr" sz="1200" u="sng">
                <a:solidFill>
                  <a:schemeClr val="hlink"/>
                </a:solidFill>
                <a:latin typeface="Roboto"/>
                <a:ea typeface="Roboto"/>
                <a:cs typeface="Roboto"/>
                <a:sym typeface="Roboto"/>
                <a:hlinkClick r:id="rId5"/>
              </a:rPr>
              <a:t>generation with deep reinforcement learning for robust interactive segmentation</a:t>
            </a:r>
            <a:endParaRPr b="0" sz="1200">
              <a:solidFill>
                <a:srgbClr val="000000"/>
              </a:solidFill>
              <a:latin typeface="Roboto"/>
              <a:ea typeface="Roboto"/>
              <a:cs typeface="Roboto"/>
              <a:sym typeface="Roboto"/>
            </a:endParaRPr>
          </a:p>
          <a:p>
            <a:pPr indent="-304800" lvl="0" marL="457200" rtl="0" algn="l">
              <a:lnSpc>
                <a:spcPct val="115000"/>
              </a:lnSpc>
              <a:spcBef>
                <a:spcPts val="120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In a medical context, image segmentation refers to the process of partitioning a medical image, such as an MRI or CT scan, into specific regions or structures, enabling precise identification and analysis of anatomical or pathological features. This technique is essential for tasks like organ delineation, tumor localization, and disease assessment in healthcare.</a:t>
            </a:r>
            <a:endParaRPr b="0"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Early work in medical image segmentation using Q-Matrix.</a:t>
            </a:r>
            <a:endParaRPr b="0"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The image and the segmentation mask are the input of the DQN. The seed set is updated</a:t>
            </a:r>
            <a:endParaRPr b="0"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Using the newly created seed from the DQN, and the mask is generated using the revised seed set. The obtained mask is used to calculate</a:t>
            </a:r>
            <a:endParaRPr b="0" sz="1200">
              <a:solidFill>
                <a:srgbClr val="000000"/>
              </a:solidFill>
              <a:latin typeface="Roboto"/>
              <a:ea typeface="Roboto"/>
              <a:cs typeface="Roboto"/>
              <a:sym typeface="Roboto"/>
            </a:endParaRPr>
          </a:p>
        </p:txBody>
      </p:sp>
      <p:sp>
        <p:nvSpPr>
          <p:cNvPr id="3111" name="Google Shape;3111;g27b7d43621c_0_198"/>
          <p:cNvSpPr txBox="1"/>
          <p:nvPr>
            <p:ph idx="4294967295" type="title"/>
          </p:nvPr>
        </p:nvSpPr>
        <p:spPr>
          <a:xfrm>
            <a:off x="580000" y="149150"/>
            <a:ext cx="5655900" cy="713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fr">
                <a:solidFill>
                  <a:srgbClr val="FFFFFF"/>
                </a:solidFill>
                <a:latin typeface="Cairo"/>
                <a:ea typeface="Cairo"/>
                <a:cs typeface="Cairo"/>
                <a:sym typeface="Cairo"/>
              </a:rPr>
              <a:t>SeedNet</a:t>
            </a:r>
            <a:endParaRPr b="1">
              <a:solidFill>
                <a:srgbClr val="FFFFFF"/>
              </a:solidFill>
              <a:latin typeface="Cairo"/>
              <a:ea typeface="Cairo"/>
              <a:cs typeface="Cairo"/>
              <a:sym typeface="Cairo"/>
            </a:endParaRPr>
          </a:p>
        </p:txBody>
      </p:sp>
      <p:sp>
        <p:nvSpPr>
          <p:cNvPr id="3112" name="Google Shape;3112;g27b7d43621c_0_198"/>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pic>
        <p:nvPicPr>
          <p:cNvPr id="3113" name="Google Shape;3113;g27b7d43621c_0_198"/>
          <p:cNvPicPr preferRelativeResize="0"/>
          <p:nvPr/>
        </p:nvPicPr>
        <p:blipFill>
          <a:blip r:embed="rId6">
            <a:alphaModFix/>
          </a:blip>
          <a:stretch>
            <a:fillRect/>
          </a:stretch>
        </p:blipFill>
        <p:spPr>
          <a:xfrm>
            <a:off x="2358938" y="3188925"/>
            <a:ext cx="4426136" cy="2076450"/>
          </a:xfrm>
          <a:prstGeom prst="rect">
            <a:avLst/>
          </a:prstGeom>
          <a:noFill/>
          <a:ln>
            <a:noFill/>
          </a:ln>
        </p:spPr>
      </p:pic>
      <p:sp>
        <p:nvSpPr>
          <p:cNvPr id="3114" name="Google Shape;3114;g27b7d43621c_0_198"/>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21</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g28cbe1c7b9b_0_491"/>
          <p:cNvSpPr/>
          <p:nvPr/>
        </p:nvSpPr>
        <p:spPr>
          <a:xfrm>
            <a:off x="3374625" y="320950"/>
            <a:ext cx="2902500" cy="44223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g28cbe1c7b9b_0_491"/>
          <p:cNvSpPr/>
          <p:nvPr/>
        </p:nvSpPr>
        <p:spPr>
          <a:xfrm>
            <a:off x="6368975" y="879400"/>
            <a:ext cx="2507400" cy="32967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g28cbe1c7b9b_0_491"/>
          <p:cNvSpPr/>
          <p:nvPr/>
        </p:nvSpPr>
        <p:spPr>
          <a:xfrm>
            <a:off x="123575" y="296550"/>
            <a:ext cx="3140400" cy="44223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g28cbe1c7b9b_0_491"/>
          <p:cNvSpPr txBox="1"/>
          <p:nvPr/>
        </p:nvSpPr>
        <p:spPr>
          <a:xfrm>
            <a:off x="228600" y="346000"/>
            <a:ext cx="2974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Environnement</a:t>
            </a:r>
            <a:endParaRPr b="1" i="0" sz="1400" u="none" cap="none" strike="noStrike">
              <a:solidFill>
                <a:srgbClr val="000000"/>
              </a:solidFill>
              <a:latin typeface="Roboto"/>
              <a:ea typeface="Roboto"/>
              <a:cs typeface="Roboto"/>
              <a:sym typeface="Roboto"/>
            </a:endParaRPr>
          </a:p>
        </p:txBody>
      </p:sp>
      <p:sp>
        <p:nvSpPr>
          <p:cNvPr id="3123" name="Google Shape;3123;g28cbe1c7b9b_0_491"/>
          <p:cNvSpPr txBox="1"/>
          <p:nvPr/>
        </p:nvSpPr>
        <p:spPr>
          <a:xfrm>
            <a:off x="3572175" y="372750"/>
            <a:ext cx="2608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Roboto"/>
                <a:ea typeface="Roboto"/>
                <a:cs typeface="Roboto"/>
                <a:sym typeface="Roboto"/>
              </a:rPr>
              <a:t>Actions :</a:t>
            </a:r>
            <a:r>
              <a:rPr b="1" lang="fr">
                <a:latin typeface="Roboto"/>
                <a:ea typeface="Roboto"/>
                <a:cs typeface="Roboto"/>
                <a:sym typeface="Roboto"/>
              </a:rPr>
              <a:t> Seed point</a:t>
            </a:r>
            <a:endParaRPr b="1" i="0" sz="1400" u="none" cap="none" strike="noStrike">
              <a:solidFill>
                <a:srgbClr val="000000"/>
              </a:solidFill>
              <a:latin typeface="Roboto"/>
              <a:ea typeface="Roboto"/>
              <a:cs typeface="Roboto"/>
              <a:sym typeface="Roboto"/>
            </a:endParaRPr>
          </a:p>
        </p:txBody>
      </p:sp>
      <p:sp>
        <p:nvSpPr>
          <p:cNvPr id="3124" name="Google Shape;3124;g28cbe1c7b9b_0_491"/>
          <p:cNvSpPr txBox="1"/>
          <p:nvPr/>
        </p:nvSpPr>
        <p:spPr>
          <a:xfrm>
            <a:off x="6387775" y="1006750"/>
            <a:ext cx="2507400" cy="1877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Rewards</a:t>
            </a:r>
            <a:endParaRPr b="1">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fr" sz="1200">
                <a:latin typeface="Roboto"/>
                <a:ea typeface="Roboto"/>
                <a:cs typeface="Roboto"/>
                <a:sym typeface="Roboto"/>
              </a:rPr>
              <a:t>Using the accuracy of the segmentation mask as a score concept. </a:t>
            </a:r>
            <a:r>
              <a:rPr lang="fr" sz="1200">
                <a:solidFill>
                  <a:schemeClr val="dk1"/>
                </a:solidFill>
                <a:latin typeface="Roboto"/>
                <a:ea typeface="Roboto"/>
                <a:cs typeface="Roboto"/>
                <a:sym typeface="Roboto"/>
              </a:rPr>
              <a:t>the reward value by comparing with the GT mask, and this process is repeated.</a:t>
            </a:r>
            <a:endParaRPr sz="1200">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sz="1000">
              <a:latin typeface="Roboto"/>
              <a:ea typeface="Roboto"/>
              <a:cs typeface="Roboto"/>
              <a:sym typeface="Roboto"/>
            </a:endParaRPr>
          </a:p>
        </p:txBody>
      </p:sp>
      <p:sp>
        <p:nvSpPr>
          <p:cNvPr id="3125" name="Google Shape;3125;g28cbe1c7b9b_0_491"/>
          <p:cNvSpPr txBox="1"/>
          <p:nvPr/>
        </p:nvSpPr>
        <p:spPr>
          <a:xfrm>
            <a:off x="228600" y="680600"/>
            <a:ext cx="314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latin typeface="Roboto"/>
                <a:ea typeface="Roboto"/>
                <a:cs typeface="Roboto"/>
                <a:sym typeface="Roboto"/>
              </a:rPr>
              <a:t>Original Image + Segmentation Result</a:t>
            </a:r>
            <a:endParaRPr sz="1300">
              <a:latin typeface="Roboto"/>
              <a:ea typeface="Roboto"/>
              <a:cs typeface="Roboto"/>
              <a:sym typeface="Roboto"/>
            </a:endParaRPr>
          </a:p>
        </p:txBody>
      </p:sp>
      <p:pic>
        <p:nvPicPr>
          <p:cNvPr id="3126" name="Google Shape;3126;g28cbe1c7b9b_0_491"/>
          <p:cNvPicPr preferRelativeResize="0"/>
          <p:nvPr/>
        </p:nvPicPr>
        <p:blipFill>
          <a:blip r:embed="rId3">
            <a:alphaModFix/>
          </a:blip>
          <a:stretch>
            <a:fillRect/>
          </a:stretch>
        </p:blipFill>
        <p:spPr>
          <a:xfrm>
            <a:off x="6445175" y="2901000"/>
            <a:ext cx="2363200" cy="677025"/>
          </a:xfrm>
          <a:prstGeom prst="rect">
            <a:avLst/>
          </a:prstGeom>
          <a:noFill/>
          <a:ln>
            <a:noFill/>
          </a:ln>
        </p:spPr>
      </p:pic>
      <p:pic>
        <p:nvPicPr>
          <p:cNvPr id="3127" name="Google Shape;3127;g28cbe1c7b9b_0_491"/>
          <p:cNvPicPr preferRelativeResize="0"/>
          <p:nvPr/>
        </p:nvPicPr>
        <p:blipFill>
          <a:blip r:embed="rId4">
            <a:alphaModFix/>
          </a:blip>
          <a:stretch>
            <a:fillRect/>
          </a:stretch>
        </p:blipFill>
        <p:spPr>
          <a:xfrm>
            <a:off x="576275" y="1211050"/>
            <a:ext cx="2118350" cy="1613975"/>
          </a:xfrm>
          <a:prstGeom prst="rect">
            <a:avLst/>
          </a:prstGeom>
          <a:noFill/>
          <a:ln>
            <a:noFill/>
          </a:ln>
        </p:spPr>
      </p:pic>
      <p:pic>
        <p:nvPicPr>
          <p:cNvPr id="3128" name="Google Shape;3128;g28cbe1c7b9b_0_491"/>
          <p:cNvPicPr preferRelativeResize="0"/>
          <p:nvPr/>
        </p:nvPicPr>
        <p:blipFill>
          <a:blip r:embed="rId5">
            <a:alphaModFix/>
          </a:blip>
          <a:stretch>
            <a:fillRect/>
          </a:stretch>
        </p:blipFill>
        <p:spPr>
          <a:xfrm>
            <a:off x="576275" y="2901224"/>
            <a:ext cx="2118350" cy="1642006"/>
          </a:xfrm>
          <a:prstGeom prst="rect">
            <a:avLst/>
          </a:prstGeom>
          <a:noFill/>
          <a:ln>
            <a:noFill/>
          </a:ln>
        </p:spPr>
      </p:pic>
      <p:sp>
        <p:nvSpPr>
          <p:cNvPr id="3129" name="Google Shape;3129;g28cbe1c7b9b_0_491"/>
          <p:cNvSpPr txBox="1"/>
          <p:nvPr/>
        </p:nvSpPr>
        <p:spPr>
          <a:xfrm>
            <a:off x="3464650" y="832850"/>
            <a:ext cx="2736900" cy="2379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fr" sz="1200">
                <a:latin typeface="Roboto"/>
                <a:ea typeface="Roboto"/>
                <a:cs typeface="Roboto"/>
                <a:sym typeface="Roboto"/>
              </a:rPr>
              <a:t>Action :  is defined as a positioning new seed point.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fr" sz="1200">
                <a:latin typeface="Roboto"/>
                <a:ea typeface="Roboto"/>
                <a:cs typeface="Roboto"/>
                <a:sym typeface="Roboto"/>
              </a:rPr>
              <a:t>The agent decides the label (foreground/background) and position of the seed in the 2D grid given the states.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fr" sz="1200">
                <a:latin typeface="Roboto"/>
                <a:ea typeface="Roboto"/>
                <a:cs typeface="Roboto"/>
                <a:sym typeface="Roboto"/>
              </a:rPr>
              <a:t>Transform image to bigger grid to reduce action space.</a:t>
            </a:r>
            <a:endParaRPr sz="1200">
              <a:latin typeface="Roboto"/>
              <a:ea typeface="Roboto"/>
              <a:cs typeface="Roboto"/>
              <a:sym typeface="Roboto"/>
            </a:endParaRPr>
          </a:p>
        </p:txBody>
      </p:sp>
      <p:graphicFrame>
        <p:nvGraphicFramePr>
          <p:cNvPr id="3130" name="Google Shape;3130;g28cbe1c7b9b_0_491"/>
          <p:cNvGraphicFramePr/>
          <p:nvPr/>
        </p:nvGraphicFramePr>
        <p:xfrm>
          <a:off x="4128000" y="2670450"/>
          <a:ext cx="3000000" cy="3000000"/>
        </p:xfrm>
        <a:graphic>
          <a:graphicData uri="http://schemas.openxmlformats.org/drawingml/2006/table">
            <a:tbl>
              <a:tblPr>
                <a:noFill/>
                <a:tableStyleId>{951449D1-ED29-455C-AED9-C8739139F7FA}</a:tableStyleId>
              </a:tblPr>
              <a:tblGrid>
                <a:gridCol w="382850"/>
                <a:gridCol w="382850"/>
                <a:gridCol w="382850"/>
                <a:gridCol w="382850"/>
              </a:tblGrid>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sp>
        <p:nvSpPr>
          <p:cNvPr id="3131" name="Google Shape;3131;g28cbe1c7b9b_0_491"/>
          <p:cNvSpPr/>
          <p:nvPr/>
        </p:nvSpPr>
        <p:spPr>
          <a:xfrm>
            <a:off x="5208775" y="3001925"/>
            <a:ext cx="109800" cy="109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32" name="Google Shape;3132;g28cbe1c7b9b_0_491"/>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22</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6" name="Shape 3136"/>
        <p:cNvGrpSpPr/>
        <p:nvPr/>
      </p:nvGrpSpPr>
      <p:grpSpPr>
        <a:xfrm>
          <a:off x="0" y="0"/>
          <a:ext cx="0" cy="0"/>
          <a:chOff x="0" y="0"/>
          <a:chExt cx="0" cy="0"/>
        </a:xfrm>
      </p:grpSpPr>
      <p:sp>
        <p:nvSpPr>
          <p:cNvPr id="3137" name="Google Shape;3137;g28a2968997b_9_1"/>
          <p:cNvSpPr txBox="1"/>
          <p:nvPr>
            <p:ph idx="4294967295" type="title"/>
          </p:nvPr>
        </p:nvSpPr>
        <p:spPr>
          <a:xfrm>
            <a:off x="580000" y="149150"/>
            <a:ext cx="3090000" cy="712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fr">
                <a:solidFill>
                  <a:srgbClr val="FFFFFF"/>
                </a:solidFill>
                <a:latin typeface="Cairo"/>
                <a:ea typeface="Cairo"/>
                <a:cs typeface="Cairo"/>
                <a:sym typeface="Cairo"/>
              </a:rPr>
              <a:t>SeedNet</a:t>
            </a:r>
            <a:endParaRPr b="1">
              <a:solidFill>
                <a:srgbClr val="FFFFFF"/>
              </a:solidFill>
              <a:latin typeface="Cairo"/>
              <a:ea typeface="Cairo"/>
              <a:cs typeface="Cairo"/>
              <a:sym typeface="Cairo"/>
            </a:endParaRPr>
          </a:p>
        </p:txBody>
      </p:sp>
      <p:sp>
        <p:nvSpPr>
          <p:cNvPr id="3138" name="Google Shape;3138;g28a2968997b_9_1"/>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pic>
        <p:nvPicPr>
          <p:cNvPr id="3139" name="Google Shape;3139;g28a2968997b_9_1"/>
          <p:cNvPicPr preferRelativeResize="0"/>
          <p:nvPr/>
        </p:nvPicPr>
        <p:blipFill>
          <a:blip r:embed="rId3">
            <a:alphaModFix/>
          </a:blip>
          <a:stretch>
            <a:fillRect/>
          </a:stretch>
        </p:blipFill>
        <p:spPr>
          <a:xfrm>
            <a:off x="719825" y="819800"/>
            <a:ext cx="1641425" cy="1259975"/>
          </a:xfrm>
          <a:prstGeom prst="rect">
            <a:avLst/>
          </a:prstGeom>
          <a:noFill/>
          <a:ln>
            <a:noFill/>
          </a:ln>
        </p:spPr>
      </p:pic>
      <p:pic>
        <p:nvPicPr>
          <p:cNvPr id="3140" name="Google Shape;3140;g28a2968997b_9_1"/>
          <p:cNvPicPr preferRelativeResize="0"/>
          <p:nvPr/>
        </p:nvPicPr>
        <p:blipFill>
          <a:blip r:embed="rId4">
            <a:alphaModFix/>
          </a:blip>
          <a:stretch>
            <a:fillRect/>
          </a:stretch>
        </p:blipFill>
        <p:spPr>
          <a:xfrm>
            <a:off x="2756162" y="2538763"/>
            <a:ext cx="1349475" cy="1035867"/>
          </a:xfrm>
          <a:prstGeom prst="rect">
            <a:avLst/>
          </a:prstGeom>
          <a:noFill/>
          <a:ln>
            <a:noFill/>
          </a:ln>
        </p:spPr>
      </p:pic>
      <p:pic>
        <p:nvPicPr>
          <p:cNvPr id="3141" name="Google Shape;3141;g28a2968997b_9_1"/>
          <p:cNvPicPr preferRelativeResize="0"/>
          <p:nvPr/>
        </p:nvPicPr>
        <p:blipFill>
          <a:blip r:embed="rId5">
            <a:alphaModFix/>
          </a:blip>
          <a:stretch>
            <a:fillRect/>
          </a:stretch>
        </p:blipFill>
        <p:spPr>
          <a:xfrm>
            <a:off x="685088" y="3736075"/>
            <a:ext cx="1710900" cy="1316077"/>
          </a:xfrm>
          <a:prstGeom prst="rect">
            <a:avLst/>
          </a:prstGeom>
          <a:noFill/>
          <a:ln>
            <a:noFill/>
          </a:ln>
        </p:spPr>
      </p:pic>
      <p:pic>
        <p:nvPicPr>
          <p:cNvPr id="3142" name="Google Shape;3142;g28a2968997b_9_1"/>
          <p:cNvPicPr preferRelativeResize="0"/>
          <p:nvPr/>
        </p:nvPicPr>
        <p:blipFill>
          <a:blip r:embed="rId6">
            <a:alphaModFix/>
          </a:blip>
          <a:stretch>
            <a:fillRect/>
          </a:stretch>
        </p:blipFill>
        <p:spPr>
          <a:xfrm>
            <a:off x="5648873" y="2683875"/>
            <a:ext cx="1710875" cy="1339995"/>
          </a:xfrm>
          <a:prstGeom prst="rect">
            <a:avLst/>
          </a:prstGeom>
          <a:noFill/>
          <a:ln>
            <a:noFill/>
          </a:ln>
        </p:spPr>
      </p:pic>
      <p:graphicFrame>
        <p:nvGraphicFramePr>
          <p:cNvPr id="3143" name="Google Shape;3143;g28a2968997b_9_1"/>
          <p:cNvGraphicFramePr/>
          <p:nvPr/>
        </p:nvGraphicFramePr>
        <p:xfrm>
          <a:off x="5700463" y="815975"/>
          <a:ext cx="3000000" cy="3000000"/>
        </p:xfrm>
        <a:graphic>
          <a:graphicData uri="http://schemas.openxmlformats.org/drawingml/2006/table">
            <a:tbl>
              <a:tblPr>
                <a:noFill/>
                <a:tableStyleId>{951449D1-ED29-455C-AED9-C8739139F7FA}</a:tableStyleId>
              </a:tblPr>
              <a:tblGrid>
                <a:gridCol w="382850"/>
                <a:gridCol w="382850"/>
                <a:gridCol w="382850"/>
                <a:gridCol w="382850"/>
              </a:tblGrid>
              <a:tr h="100000">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3144" name="Google Shape;3144;g28a2968997b_9_1"/>
          <p:cNvGraphicFramePr/>
          <p:nvPr/>
        </p:nvGraphicFramePr>
        <p:xfrm>
          <a:off x="774838" y="2142575"/>
          <a:ext cx="3000000" cy="3000000"/>
        </p:xfrm>
        <a:graphic>
          <a:graphicData uri="http://schemas.openxmlformats.org/drawingml/2006/table">
            <a:tbl>
              <a:tblPr>
                <a:noFill/>
                <a:tableStyleId>{951449D1-ED29-455C-AED9-C8739139F7FA}</a:tableStyleId>
              </a:tblPr>
              <a:tblGrid>
                <a:gridCol w="382850"/>
                <a:gridCol w="382850"/>
                <a:gridCol w="382850"/>
                <a:gridCol w="382850"/>
              </a:tblGrid>
              <a:tr h="100000">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graphicFrame>
        <p:nvGraphicFramePr>
          <p:cNvPr id="3145" name="Google Shape;3145;g28a2968997b_9_1"/>
          <p:cNvGraphicFramePr/>
          <p:nvPr/>
        </p:nvGraphicFramePr>
        <p:xfrm>
          <a:off x="7503838" y="861675"/>
          <a:ext cx="3000000" cy="3000000"/>
        </p:xfrm>
        <a:graphic>
          <a:graphicData uri="http://schemas.openxmlformats.org/drawingml/2006/table">
            <a:tbl>
              <a:tblPr>
                <a:noFill/>
                <a:tableStyleId>{951449D1-ED29-455C-AED9-C8739139F7FA}</a:tableStyleId>
              </a:tblPr>
              <a:tblGrid>
                <a:gridCol w="382850"/>
                <a:gridCol w="382850"/>
                <a:gridCol w="382850"/>
                <a:gridCol w="382850"/>
              </a:tblGrid>
              <a:tr h="100000">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r h="315775">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tcPr>
                </a:tc>
              </a:tr>
            </a:tbl>
          </a:graphicData>
        </a:graphic>
      </p:graphicFrame>
      <p:cxnSp>
        <p:nvCxnSpPr>
          <p:cNvPr id="3146" name="Google Shape;3146;g28a2968997b_9_1"/>
          <p:cNvCxnSpPr>
            <a:stCxn id="3139" idx="3"/>
            <a:endCxn id="3140" idx="1"/>
          </p:cNvCxnSpPr>
          <p:nvPr/>
        </p:nvCxnSpPr>
        <p:spPr>
          <a:xfrm>
            <a:off x="2361250" y="1449788"/>
            <a:ext cx="394800" cy="1606800"/>
          </a:xfrm>
          <a:prstGeom prst="bentConnector3">
            <a:avLst>
              <a:gd fmla="val 50014" name="adj1"/>
            </a:avLst>
          </a:prstGeom>
          <a:noFill/>
          <a:ln cap="flat" cmpd="sng" w="38100">
            <a:solidFill>
              <a:schemeClr val="dk2"/>
            </a:solidFill>
            <a:prstDash val="solid"/>
            <a:round/>
            <a:headEnd len="med" w="med" type="none"/>
            <a:tailEnd len="med" w="med" type="triangle"/>
          </a:ln>
        </p:spPr>
      </p:cxnSp>
      <p:cxnSp>
        <p:nvCxnSpPr>
          <p:cNvPr id="3147" name="Google Shape;3147;g28a2968997b_9_1"/>
          <p:cNvCxnSpPr>
            <a:endCxn id="3140" idx="1"/>
          </p:cNvCxnSpPr>
          <p:nvPr/>
        </p:nvCxnSpPr>
        <p:spPr>
          <a:xfrm>
            <a:off x="2367963" y="3055196"/>
            <a:ext cx="388200" cy="1500"/>
          </a:xfrm>
          <a:prstGeom prst="straightConnector1">
            <a:avLst/>
          </a:prstGeom>
          <a:noFill/>
          <a:ln cap="flat" cmpd="sng" w="38100">
            <a:solidFill>
              <a:schemeClr val="dk2"/>
            </a:solidFill>
            <a:prstDash val="solid"/>
            <a:round/>
            <a:headEnd len="med" w="med" type="none"/>
            <a:tailEnd len="med" w="med" type="triangle"/>
          </a:ln>
        </p:spPr>
      </p:cxnSp>
      <p:sp>
        <p:nvSpPr>
          <p:cNvPr id="3148" name="Google Shape;3148;g28a2968997b_9_1"/>
          <p:cNvSpPr txBox="1"/>
          <p:nvPr/>
        </p:nvSpPr>
        <p:spPr>
          <a:xfrm>
            <a:off x="-155725" y="3999475"/>
            <a:ext cx="872700" cy="47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Ground Truth</a:t>
            </a:r>
            <a:endParaRPr sz="1200">
              <a:latin typeface="Roboto"/>
              <a:ea typeface="Roboto"/>
              <a:cs typeface="Roboto"/>
              <a:sym typeface="Roboto"/>
            </a:endParaRPr>
          </a:p>
        </p:txBody>
      </p:sp>
      <p:sp>
        <p:nvSpPr>
          <p:cNvPr id="3149" name="Google Shape;3149;g28a2968997b_9_1"/>
          <p:cNvSpPr txBox="1"/>
          <p:nvPr/>
        </p:nvSpPr>
        <p:spPr>
          <a:xfrm>
            <a:off x="0" y="2670025"/>
            <a:ext cx="872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latin typeface="Roboto"/>
                <a:ea typeface="Roboto"/>
                <a:cs typeface="Roboto"/>
                <a:sym typeface="Roboto"/>
              </a:rPr>
              <a:t>Seed</a:t>
            </a:r>
            <a:endParaRPr sz="1200">
              <a:latin typeface="Roboto"/>
              <a:ea typeface="Roboto"/>
              <a:cs typeface="Roboto"/>
              <a:sym typeface="Roboto"/>
            </a:endParaRPr>
          </a:p>
        </p:txBody>
      </p:sp>
      <p:sp>
        <p:nvSpPr>
          <p:cNvPr id="3150" name="Google Shape;3150;g28a2968997b_9_1"/>
          <p:cNvSpPr txBox="1"/>
          <p:nvPr/>
        </p:nvSpPr>
        <p:spPr>
          <a:xfrm>
            <a:off x="0" y="1110775"/>
            <a:ext cx="872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latin typeface="Roboto"/>
                <a:ea typeface="Roboto"/>
                <a:cs typeface="Roboto"/>
                <a:sym typeface="Roboto"/>
              </a:rPr>
              <a:t>Image</a:t>
            </a:r>
            <a:endParaRPr sz="1200">
              <a:latin typeface="Roboto"/>
              <a:ea typeface="Roboto"/>
              <a:cs typeface="Roboto"/>
              <a:sym typeface="Roboto"/>
            </a:endParaRPr>
          </a:p>
        </p:txBody>
      </p:sp>
      <p:sp>
        <p:nvSpPr>
          <p:cNvPr id="3151" name="Google Shape;3151;g28a2968997b_9_1"/>
          <p:cNvSpPr/>
          <p:nvPr/>
        </p:nvSpPr>
        <p:spPr>
          <a:xfrm>
            <a:off x="1103125" y="2813325"/>
            <a:ext cx="109800" cy="109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52" name="Google Shape;3152;g28a2968997b_9_1"/>
          <p:cNvSpPr/>
          <p:nvPr/>
        </p:nvSpPr>
        <p:spPr>
          <a:xfrm>
            <a:off x="1865125" y="3194325"/>
            <a:ext cx="109800" cy="109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53" name="Google Shape;3153;g28a2968997b_9_1"/>
          <p:cNvSpPr/>
          <p:nvPr/>
        </p:nvSpPr>
        <p:spPr>
          <a:xfrm>
            <a:off x="6782125" y="1535700"/>
            <a:ext cx="109800" cy="109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54" name="Google Shape;3154;g28a2968997b_9_1"/>
          <p:cNvSpPr/>
          <p:nvPr/>
        </p:nvSpPr>
        <p:spPr>
          <a:xfrm>
            <a:off x="8604325" y="1535700"/>
            <a:ext cx="109800" cy="109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55" name="Google Shape;3155;g28a2968997b_9_1"/>
          <p:cNvSpPr/>
          <p:nvPr/>
        </p:nvSpPr>
        <p:spPr>
          <a:xfrm>
            <a:off x="7837825" y="1563625"/>
            <a:ext cx="109800" cy="109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56" name="Google Shape;3156;g28a2968997b_9_1"/>
          <p:cNvSpPr/>
          <p:nvPr/>
        </p:nvSpPr>
        <p:spPr>
          <a:xfrm>
            <a:off x="8604325" y="1969025"/>
            <a:ext cx="109800" cy="1098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157" name="Google Shape;3157;g28a2968997b_9_1"/>
          <p:cNvSpPr txBox="1"/>
          <p:nvPr/>
        </p:nvSpPr>
        <p:spPr>
          <a:xfrm>
            <a:off x="2510650" y="2015300"/>
            <a:ext cx="11595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latin typeface="Roboto"/>
                <a:ea typeface="Roboto"/>
                <a:cs typeface="Roboto"/>
                <a:sym typeface="Roboto"/>
              </a:rPr>
              <a:t>Segmentation</a:t>
            </a:r>
            <a:endParaRPr sz="1200">
              <a:latin typeface="Roboto"/>
              <a:ea typeface="Roboto"/>
              <a:cs typeface="Roboto"/>
              <a:sym typeface="Roboto"/>
            </a:endParaRPr>
          </a:p>
        </p:txBody>
      </p:sp>
      <p:grpSp>
        <p:nvGrpSpPr>
          <p:cNvPr id="3158" name="Google Shape;3158;g28a2968997b_9_1"/>
          <p:cNvGrpSpPr/>
          <p:nvPr/>
        </p:nvGrpSpPr>
        <p:grpSpPr>
          <a:xfrm>
            <a:off x="4103158" y="794868"/>
            <a:ext cx="1219970" cy="1255207"/>
            <a:chOff x="2854300" y="1168125"/>
            <a:chExt cx="2904000" cy="2668950"/>
          </a:xfrm>
        </p:grpSpPr>
        <p:sp>
          <p:nvSpPr>
            <p:cNvPr id="3159" name="Google Shape;3159;g28a2968997b_9_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g28a2968997b_9_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g28a2968997b_9_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g28a2968997b_9_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g28a2968997b_9_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g28a2968997b_9_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g28a2968997b_9_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g28a2968997b_9_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g28a2968997b_9_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g28a2968997b_9_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g28a2968997b_9_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g28a2968997b_9_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g28a2968997b_9_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g28a2968997b_9_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g28a2968997b_9_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g28a2968997b_9_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g28a2968997b_9_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g28a2968997b_9_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g28a2968997b_9_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g28a2968997b_9_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g28a2968997b_9_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g28a2968997b_9_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g28a2968997b_9_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g28a2968997b_9_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g28a2968997b_9_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g28a2968997b_9_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5" name="Google Shape;3185;g28a2968997b_9_1"/>
          <p:cNvGrpSpPr/>
          <p:nvPr/>
        </p:nvGrpSpPr>
        <p:grpSpPr>
          <a:xfrm>
            <a:off x="4208427" y="914724"/>
            <a:ext cx="1219970" cy="1255207"/>
            <a:chOff x="2854300" y="1168125"/>
            <a:chExt cx="2904000" cy="2668950"/>
          </a:xfrm>
        </p:grpSpPr>
        <p:sp>
          <p:nvSpPr>
            <p:cNvPr id="3186" name="Google Shape;3186;g28a2968997b_9_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g28a2968997b_9_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g28a2968997b_9_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g28a2968997b_9_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g28a2968997b_9_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g28a2968997b_9_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g28a2968997b_9_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g28a2968997b_9_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g28a2968997b_9_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g28a2968997b_9_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g28a2968997b_9_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g28a2968997b_9_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g28a2968997b_9_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g28a2968997b_9_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g28a2968997b_9_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g28a2968997b_9_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g28a2968997b_9_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g28a2968997b_9_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g28a2968997b_9_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g28a2968997b_9_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g28a2968997b_9_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g28a2968997b_9_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g28a2968997b_9_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g28a2968997b_9_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g28a2968997b_9_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g28a2968997b_9_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2" name="Google Shape;3212;g28a2968997b_9_1"/>
          <p:cNvGrpSpPr/>
          <p:nvPr/>
        </p:nvGrpSpPr>
        <p:grpSpPr>
          <a:xfrm>
            <a:off x="4313696" y="1034580"/>
            <a:ext cx="1219970" cy="1255207"/>
            <a:chOff x="2854300" y="1168125"/>
            <a:chExt cx="2904000" cy="2668950"/>
          </a:xfrm>
        </p:grpSpPr>
        <p:sp>
          <p:nvSpPr>
            <p:cNvPr id="3213" name="Google Shape;3213;g28a2968997b_9_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g28a2968997b_9_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g28a2968997b_9_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g28a2968997b_9_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g28a2968997b_9_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g28a2968997b_9_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g28a2968997b_9_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g28a2968997b_9_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g28a2968997b_9_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g28a2968997b_9_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g28a2968997b_9_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g28a2968997b_9_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g28a2968997b_9_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g28a2968997b_9_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g28a2968997b_9_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g28a2968997b_9_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g28a2968997b_9_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g28a2968997b_9_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g28a2968997b_9_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g28a2968997b_9_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g28a2968997b_9_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g28a2968997b_9_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g28a2968997b_9_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g28a2968997b_9_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g28a2968997b_9_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g28a2968997b_9_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239" name="Google Shape;3239;g28a2968997b_9_1"/>
          <p:cNvCxnSpPr>
            <a:stCxn id="3139" idx="3"/>
            <a:endCxn id="3175" idx="3"/>
          </p:cNvCxnSpPr>
          <p:nvPr/>
        </p:nvCxnSpPr>
        <p:spPr>
          <a:xfrm>
            <a:off x="2361250" y="1449788"/>
            <a:ext cx="1741800" cy="223500"/>
          </a:xfrm>
          <a:prstGeom prst="bentConnector3">
            <a:avLst>
              <a:gd fmla="val 50003" name="adj1"/>
            </a:avLst>
          </a:prstGeom>
          <a:noFill/>
          <a:ln cap="flat" cmpd="sng" w="38100">
            <a:solidFill>
              <a:schemeClr val="lt1"/>
            </a:solidFill>
            <a:prstDash val="solid"/>
            <a:round/>
            <a:headEnd len="med" w="med" type="none"/>
            <a:tailEnd len="med" w="med" type="triangle"/>
          </a:ln>
        </p:spPr>
      </p:cxnSp>
      <p:cxnSp>
        <p:nvCxnSpPr>
          <p:cNvPr id="3240" name="Google Shape;3240;g28a2968997b_9_1"/>
          <p:cNvCxnSpPr>
            <a:stCxn id="3140" idx="3"/>
            <a:endCxn id="3175" idx="3"/>
          </p:cNvCxnSpPr>
          <p:nvPr/>
        </p:nvCxnSpPr>
        <p:spPr>
          <a:xfrm rot="10800000">
            <a:off x="4103237" y="1673396"/>
            <a:ext cx="2400" cy="1383300"/>
          </a:xfrm>
          <a:prstGeom prst="bentConnector5">
            <a:avLst>
              <a:gd fmla="val -9921875" name="adj1"/>
              <a:gd fmla="val 64191" name="adj2"/>
              <a:gd fmla="val 10025187" name="adj3"/>
            </a:avLst>
          </a:prstGeom>
          <a:noFill/>
          <a:ln cap="flat" cmpd="sng" w="38100">
            <a:solidFill>
              <a:schemeClr val="lt1"/>
            </a:solidFill>
            <a:prstDash val="solid"/>
            <a:round/>
            <a:headEnd len="med" w="med" type="none"/>
            <a:tailEnd len="med" w="med" type="triangle"/>
          </a:ln>
        </p:spPr>
      </p:cxnSp>
      <p:sp>
        <p:nvSpPr>
          <p:cNvPr id="3241" name="Google Shape;3241;g28a2968997b_9_1"/>
          <p:cNvSpPr txBox="1"/>
          <p:nvPr/>
        </p:nvSpPr>
        <p:spPr>
          <a:xfrm>
            <a:off x="4276803" y="360000"/>
            <a:ext cx="10464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Q-Network</a:t>
            </a:r>
            <a:endParaRPr sz="1200">
              <a:latin typeface="Roboto"/>
              <a:ea typeface="Roboto"/>
              <a:cs typeface="Roboto"/>
              <a:sym typeface="Roboto"/>
            </a:endParaRPr>
          </a:p>
        </p:txBody>
      </p:sp>
      <p:cxnSp>
        <p:nvCxnSpPr>
          <p:cNvPr id="3242" name="Google Shape;3242;g28a2968997b_9_1"/>
          <p:cNvCxnSpPr>
            <a:stCxn id="3228" idx="1"/>
          </p:cNvCxnSpPr>
          <p:nvPr/>
        </p:nvCxnSpPr>
        <p:spPr>
          <a:xfrm flipH="1" rot="10800000">
            <a:off x="5533666" y="1620995"/>
            <a:ext cx="186900" cy="40800"/>
          </a:xfrm>
          <a:prstGeom prst="straightConnector1">
            <a:avLst/>
          </a:prstGeom>
          <a:noFill/>
          <a:ln cap="flat" cmpd="sng" w="28575">
            <a:solidFill>
              <a:schemeClr val="dk1"/>
            </a:solidFill>
            <a:prstDash val="solid"/>
            <a:round/>
            <a:headEnd len="med" w="med" type="none"/>
            <a:tailEnd len="med" w="med" type="triangle"/>
          </a:ln>
        </p:spPr>
      </p:cxnSp>
      <p:sp>
        <p:nvSpPr>
          <p:cNvPr id="3243" name="Google Shape;3243;g28a2968997b_9_1"/>
          <p:cNvSpPr txBox="1"/>
          <p:nvPr/>
        </p:nvSpPr>
        <p:spPr>
          <a:xfrm>
            <a:off x="5930003" y="334850"/>
            <a:ext cx="10464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Seed Generation</a:t>
            </a:r>
            <a:endParaRPr sz="1200">
              <a:latin typeface="Roboto"/>
              <a:ea typeface="Roboto"/>
              <a:cs typeface="Roboto"/>
              <a:sym typeface="Roboto"/>
            </a:endParaRPr>
          </a:p>
        </p:txBody>
      </p:sp>
      <p:cxnSp>
        <p:nvCxnSpPr>
          <p:cNvPr id="3244" name="Google Shape;3244;g28a2968997b_9_1"/>
          <p:cNvCxnSpPr/>
          <p:nvPr/>
        </p:nvCxnSpPr>
        <p:spPr>
          <a:xfrm flipH="1" rot="10800000">
            <a:off x="7246075" y="1620975"/>
            <a:ext cx="237600" cy="9300"/>
          </a:xfrm>
          <a:prstGeom prst="straightConnector1">
            <a:avLst/>
          </a:prstGeom>
          <a:noFill/>
          <a:ln cap="flat" cmpd="sng" w="28575">
            <a:solidFill>
              <a:schemeClr val="dk1"/>
            </a:solidFill>
            <a:prstDash val="solid"/>
            <a:round/>
            <a:headEnd len="med" w="med" type="none"/>
            <a:tailEnd len="med" w="med" type="triangle"/>
          </a:ln>
        </p:spPr>
      </p:cxnSp>
      <p:sp>
        <p:nvSpPr>
          <p:cNvPr id="3245" name="Google Shape;3245;g28a2968997b_9_1"/>
          <p:cNvSpPr txBox="1"/>
          <p:nvPr/>
        </p:nvSpPr>
        <p:spPr>
          <a:xfrm>
            <a:off x="7746353" y="394400"/>
            <a:ext cx="10464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Seed Update</a:t>
            </a:r>
            <a:endParaRPr sz="1200">
              <a:latin typeface="Roboto"/>
              <a:ea typeface="Roboto"/>
              <a:cs typeface="Roboto"/>
              <a:sym typeface="Roboto"/>
            </a:endParaRPr>
          </a:p>
        </p:txBody>
      </p:sp>
      <p:cxnSp>
        <p:nvCxnSpPr>
          <p:cNvPr id="3246" name="Google Shape;3246;g28a2968997b_9_1"/>
          <p:cNvCxnSpPr>
            <a:endCxn id="3142" idx="3"/>
          </p:cNvCxnSpPr>
          <p:nvPr/>
        </p:nvCxnSpPr>
        <p:spPr>
          <a:xfrm rot="5400000">
            <a:off x="7327198" y="2412022"/>
            <a:ext cx="974400" cy="909300"/>
          </a:xfrm>
          <a:prstGeom prst="bentConnector2">
            <a:avLst/>
          </a:prstGeom>
          <a:noFill/>
          <a:ln cap="flat" cmpd="sng" w="28575">
            <a:solidFill>
              <a:schemeClr val="accent1"/>
            </a:solidFill>
            <a:prstDash val="solid"/>
            <a:round/>
            <a:headEnd len="med" w="med" type="none"/>
            <a:tailEnd len="med" w="med" type="triangle"/>
          </a:ln>
        </p:spPr>
      </p:cxnSp>
      <p:sp>
        <p:nvSpPr>
          <p:cNvPr id="3247" name="Google Shape;3247;g28a2968997b_9_1"/>
          <p:cNvSpPr txBox="1"/>
          <p:nvPr/>
        </p:nvSpPr>
        <p:spPr>
          <a:xfrm>
            <a:off x="5869525" y="4023875"/>
            <a:ext cx="12201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New Segmentation</a:t>
            </a:r>
            <a:endParaRPr sz="1200">
              <a:latin typeface="Roboto"/>
              <a:ea typeface="Roboto"/>
              <a:cs typeface="Roboto"/>
              <a:sym typeface="Roboto"/>
            </a:endParaRPr>
          </a:p>
        </p:txBody>
      </p:sp>
      <p:cxnSp>
        <p:nvCxnSpPr>
          <p:cNvPr id="3248" name="Google Shape;3248;g28a2968997b_9_1"/>
          <p:cNvCxnSpPr>
            <a:stCxn id="3142" idx="1"/>
            <a:endCxn id="3237" idx="2"/>
          </p:cNvCxnSpPr>
          <p:nvPr/>
        </p:nvCxnSpPr>
        <p:spPr>
          <a:xfrm rot="10800000">
            <a:off x="5167673" y="2289772"/>
            <a:ext cx="481200" cy="1064100"/>
          </a:xfrm>
          <a:prstGeom prst="bentConnector2">
            <a:avLst/>
          </a:prstGeom>
          <a:noFill/>
          <a:ln cap="flat" cmpd="sng" w="28575">
            <a:solidFill>
              <a:srgbClr val="6AA84F"/>
            </a:solidFill>
            <a:prstDash val="solid"/>
            <a:round/>
            <a:headEnd len="med" w="med" type="none"/>
            <a:tailEnd len="med" w="med" type="triangle"/>
          </a:ln>
        </p:spPr>
      </p:cxnSp>
      <p:sp>
        <p:nvSpPr>
          <p:cNvPr id="3249" name="Google Shape;3249;g28a2968997b_9_1"/>
          <p:cNvSpPr txBox="1"/>
          <p:nvPr/>
        </p:nvSpPr>
        <p:spPr>
          <a:xfrm>
            <a:off x="4354040" y="2718525"/>
            <a:ext cx="10464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Reward</a:t>
            </a:r>
            <a:endParaRPr sz="1200">
              <a:latin typeface="Roboto"/>
              <a:ea typeface="Roboto"/>
              <a:cs typeface="Roboto"/>
              <a:sym typeface="Roboto"/>
            </a:endParaRPr>
          </a:p>
        </p:txBody>
      </p:sp>
      <p:cxnSp>
        <p:nvCxnSpPr>
          <p:cNvPr id="3250" name="Google Shape;3250;g28a2968997b_9_1"/>
          <p:cNvCxnSpPr>
            <a:stCxn id="3142" idx="1"/>
            <a:endCxn id="3140" idx="2"/>
          </p:cNvCxnSpPr>
          <p:nvPr/>
        </p:nvCxnSpPr>
        <p:spPr>
          <a:xfrm flipH="1">
            <a:off x="3430973" y="3353872"/>
            <a:ext cx="2217900" cy="220800"/>
          </a:xfrm>
          <a:prstGeom prst="bentConnector4">
            <a:avLst>
              <a:gd fmla="val 34790" name="adj1"/>
              <a:gd fmla="val 207827" name="adj2"/>
            </a:avLst>
          </a:prstGeom>
          <a:noFill/>
          <a:ln cap="flat" cmpd="sng" w="28575">
            <a:solidFill>
              <a:schemeClr val="accent2"/>
            </a:solidFill>
            <a:prstDash val="solid"/>
            <a:round/>
            <a:headEnd len="med" w="med" type="none"/>
            <a:tailEnd len="med" w="med" type="triangle"/>
          </a:ln>
        </p:spPr>
      </p:cxnSp>
      <p:sp>
        <p:nvSpPr>
          <p:cNvPr id="3251" name="Google Shape;3251;g28a2968997b_9_1"/>
          <p:cNvSpPr txBox="1"/>
          <p:nvPr/>
        </p:nvSpPr>
        <p:spPr>
          <a:xfrm>
            <a:off x="3670140" y="3786575"/>
            <a:ext cx="10464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Observation Update</a:t>
            </a:r>
            <a:endParaRPr sz="1200">
              <a:latin typeface="Roboto"/>
              <a:ea typeface="Roboto"/>
              <a:cs typeface="Roboto"/>
              <a:sym typeface="Roboto"/>
            </a:endParaRPr>
          </a:p>
        </p:txBody>
      </p:sp>
      <p:cxnSp>
        <p:nvCxnSpPr>
          <p:cNvPr id="3252" name="Google Shape;3252;g28a2968997b_9_1"/>
          <p:cNvCxnSpPr/>
          <p:nvPr/>
        </p:nvCxnSpPr>
        <p:spPr>
          <a:xfrm flipH="1">
            <a:off x="8652825" y="2388475"/>
            <a:ext cx="18300" cy="2219700"/>
          </a:xfrm>
          <a:prstGeom prst="straightConnector1">
            <a:avLst/>
          </a:prstGeom>
          <a:noFill/>
          <a:ln cap="flat" cmpd="sng" w="28575">
            <a:solidFill>
              <a:schemeClr val="dk2"/>
            </a:solidFill>
            <a:prstDash val="solid"/>
            <a:round/>
            <a:headEnd len="med" w="med" type="none"/>
            <a:tailEnd len="med" w="med" type="none"/>
          </a:ln>
        </p:spPr>
      </p:cxnSp>
      <p:cxnSp>
        <p:nvCxnSpPr>
          <p:cNvPr id="3253" name="Google Shape;3253;g28a2968997b_9_1"/>
          <p:cNvCxnSpPr/>
          <p:nvPr/>
        </p:nvCxnSpPr>
        <p:spPr>
          <a:xfrm rot="10800000">
            <a:off x="2431875" y="4599100"/>
            <a:ext cx="6230100" cy="0"/>
          </a:xfrm>
          <a:prstGeom prst="straightConnector1">
            <a:avLst/>
          </a:prstGeom>
          <a:noFill/>
          <a:ln cap="flat" cmpd="sng" w="28575">
            <a:solidFill>
              <a:schemeClr val="dk2"/>
            </a:solidFill>
            <a:prstDash val="solid"/>
            <a:round/>
            <a:headEnd len="med" w="med" type="none"/>
            <a:tailEnd len="med" w="med" type="none"/>
          </a:ln>
        </p:spPr>
      </p:cxnSp>
      <p:cxnSp>
        <p:nvCxnSpPr>
          <p:cNvPr id="3254" name="Google Shape;3254;g28a2968997b_9_1"/>
          <p:cNvCxnSpPr/>
          <p:nvPr/>
        </p:nvCxnSpPr>
        <p:spPr>
          <a:xfrm rot="10800000">
            <a:off x="7099925" y="4032825"/>
            <a:ext cx="0" cy="575400"/>
          </a:xfrm>
          <a:prstGeom prst="straightConnector1">
            <a:avLst/>
          </a:prstGeom>
          <a:noFill/>
          <a:ln cap="flat" cmpd="sng" w="28575">
            <a:solidFill>
              <a:schemeClr val="dk2"/>
            </a:solidFill>
            <a:prstDash val="solid"/>
            <a:round/>
            <a:headEnd len="med" w="med" type="none"/>
            <a:tailEnd len="med" w="med" type="triangle"/>
          </a:ln>
        </p:spPr>
      </p:cxnSp>
      <p:sp>
        <p:nvSpPr>
          <p:cNvPr id="3255" name="Google Shape;3255;g28a2968997b_9_1"/>
          <p:cNvSpPr txBox="1"/>
          <p:nvPr/>
        </p:nvSpPr>
        <p:spPr>
          <a:xfrm>
            <a:off x="4103060" y="4599100"/>
            <a:ext cx="2061900" cy="47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Compute Reward</a:t>
            </a:r>
            <a:endParaRPr sz="1200">
              <a:latin typeface="Roboto"/>
              <a:ea typeface="Roboto"/>
              <a:cs typeface="Roboto"/>
              <a:sym typeface="Roboto"/>
            </a:endParaRPr>
          </a:p>
        </p:txBody>
      </p:sp>
      <p:sp>
        <p:nvSpPr>
          <p:cNvPr id="3256" name="Google Shape;3256;g28a2968997b_9_1"/>
          <p:cNvSpPr/>
          <p:nvPr/>
        </p:nvSpPr>
        <p:spPr>
          <a:xfrm>
            <a:off x="3504125" y="1686000"/>
            <a:ext cx="347100" cy="328800"/>
          </a:xfrm>
          <a:prstGeom prst="mathPlus">
            <a:avLst>
              <a:gd fmla="val 23520" name="adj1"/>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257" name="Google Shape;3257;g28a2968997b_9_1"/>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23</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g28cc24c11d3_158_131"/>
          <p:cNvSpPr txBox="1"/>
          <p:nvPr>
            <p:ph idx="4294967295" type="title"/>
          </p:nvPr>
        </p:nvSpPr>
        <p:spPr>
          <a:xfrm>
            <a:off x="656200" y="149150"/>
            <a:ext cx="60600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fr" sz="2400">
                <a:solidFill>
                  <a:srgbClr val="FFFFFF"/>
                </a:solidFill>
                <a:latin typeface="Roboto"/>
                <a:ea typeface="Roboto"/>
                <a:cs typeface="Roboto"/>
                <a:sym typeface="Roboto"/>
              </a:rPr>
              <a:t>Benchmark </a:t>
            </a:r>
            <a:r>
              <a:rPr lang="fr" sz="2400">
                <a:latin typeface="Roboto"/>
                <a:ea typeface="Roboto"/>
                <a:cs typeface="Roboto"/>
                <a:sym typeface="Roboto"/>
              </a:rPr>
              <a:t>vs State-of-the-art (at time)</a:t>
            </a:r>
            <a:endParaRPr sz="2400">
              <a:solidFill>
                <a:srgbClr val="FFFFFF"/>
              </a:solidFill>
              <a:latin typeface="Roboto"/>
              <a:ea typeface="Roboto"/>
              <a:cs typeface="Roboto"/>
              <a:sym typeface="Roboto"/>
            </a:endParaRPr>
          </a:p>
        </p:txBody>
      </p:sp>
      <p:sp>
        <p:nvSpPr>
          <p:cNvPr id="3263" name="Google Shape;3263;g28cc24c11d3_158_131"/>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24/</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3264" name="Google Shape;3264;g28cc24c11d3_158_131"/>
          <p:cNvSpPr/>
          <p:nvPr/>
        </p:nvSpPr>
        <p:spPr>
          <a:xfrm>
            <a:off x="1356188" y="1254450"/>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Improvements</a:t>
            </a:r>
            <a:endParaRPr>
              <a:solidFill>
                <a:schemeClr val="lt2"/>
              </a:solidFill>
              <a:latin typeface="Roboto"/>
              <a:ea typeface="Roboto"/>
              <a:cs typeface="Roboto"/>
              <a:sym typeface="Roboto"/>
            </a:endParaRPr>
          </a:p>
        </p:txBody>
      </p:sp>
      <p:sp>
        <p:nvSpPr>
          <p:cNvPr id="3265" name="Google Shape;3265;g28cc24c11d3_158_131"/>
          <p:cNvSpPr/>
          <p:nvPr/>
        </p:nvSpPr>
        <p:spPr>
          <a:xfrm>
            <a:off x="5887063" y="1254450"/>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Disadvantages</a:t>
            </a:r>
            <a:endParaRPr>
              <a:solidFill>
                <a:schemeClr val="lt2"/>
              </a:solidFill>
              <a:latin typeface="Roboto"/>
              <a:ea typeface="Roboto"/>
              <a:cs typeface="Roboto"/>
              <a:sym typeface="Roboto"/>
            </a:endParaRPr>
          </a:p>
        </p:txBody>
      </p:sp>
      <p:sp>
        <p:nvSpPr>
          <p:cNvPr id="3266" name="Google Shape;3266;g28cc24c11d3_158_131"/>
          <p:cNvSpPr txBox="1"/>
          <p:nvPr/>
        </p:nvSpPr>
        <p:spPr>
          <a:xfrm>
            <a:off x="-22775" y="1908725"/>
            <a:ext cx="5005800" cy="2526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Font typeface="Roboto"/>
              <a:buChar char="●"/>
            </a:pPr>
            <a:r>
              <a:rPr lang="fr" sz="1200">
                <a:solidFill>
                  <a:schemeClr val="dk1"/>
                </a:solidFill>
                <a:latin typeface="Roboto"/>
                <a:ea typeface="Roboto"/>
                <a:cs typeface="Roboto"/>
                <a:sym typeface="Roboto"/>
              </a:rPr>
              <a:t>Achieved </a:t>
            </a:r>
            <a:r>
              <a:rPr b="1" lang="fr" sz="1200">
                <a:solidFill>
                  <a:schemeClr val="dk1"/>
                </a:solidFill>
                <a:latin typeface="Roboto"/>
                <a:ea typeface="Roboto"/>
                <a:cs typeface="Roboto"/>
                <a:sym typeface="Roboto"/>
              </a:rPr>
              <a:t>improved</a:t>
            </a:r>
            <a:r>
              <a:rPr lang="fr" sz="1200">
                <a:solidFill>
                  <a:schemeClr val="dk1"/>
                </a:solidFill>
                <a:latin typeface="Roboto"/>
                <a:ea typeface="Roboto"/>
                <a:cs typeface="Roboto"/>
                <a:sym typeface="Roboto"/>
              </a:rPr>
              <a:t> results compared to initial seed points.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fr" sz="1200">
                <a:solidFill>
                  <a:schemeClr val="dk1"/>
                </a:solidFill>
                <a:latin typeface="Roboto"/>
                <a:ea typeface="Roboto"/>
                <a:cs typeface="Roboto"/>
                <a:sym typeface="Roboto"/>
              </a:rPr>
              <a:t>Best seed generation  algorithm</a:t>
            </a:r>
            <a:r>
              <a:rPr lang="fr" sz="1200">
                <a:solidFill>
                  <a:schemeClr val="dk1"/>
                </a:solidFill>
                <a:latin typeface="Roboto"/>
                <a:ea typeface="Roboto"/>
                <a:cs typeface="Roboto"/>
                <a:sym typeface="Roboto"/>
              </a:rPr>
              <a:t> (to prepare for next segmentation algorithms)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Compared with supervised methods (FCN and iFCN) and outperformed them.</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Improved ratio </a:t>
            </a:r>
            <a:r>
              <a:rPr b="1" lang="fr" sz="1200">
                <a:solidFill>
                  <a:schemeClr val="dk1"/>
                </a:solidFill>
                <a:latin typeface="Roboto"/>
                <a:ea typeface="Roboto"/>
                <a:cs typeface="Roboto"/>
                <a:sym typeface="Roboto"/>
              </a:rPr>
              <a:t>pixel-wise labeling / computation</a:t>
            </a:r>
            <a:r>
              <a:rPr lang="fr"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p:txBody>
      </p:sp>
      <p:sp>
        <p:nvSpPr>
          <p:cNvPr id="3267" name="Google Shape;3267;g28cc24c11d3_158_131"/>
          <p:cNvSpPr txBox="1"/>
          <p:nvPr/>
        </p:nvSpPr>
        <p:spPr>
          <a:xfrm>
            <a:off x="4902175" y="2086975"/>
            <a:ext cx="3663000" cy="661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fr" sz="1200">
                <a:latin typeface="Roboto"/>
                <a:ea typeface="Roboto"/>
                <a:cs typeface="Roboto"/>
                <a:sym typeface="Roboto"/>
              </a:rPr>
              <a:t>Weaknesses on some specific datasets (lack of </a:t>
            </a:r>
            <a:r>
              <a:rPr lang="fr" sz="1200">
                <a:latin typeface="Roboto"/>
                <a:ea typeface="Roboto"/>
                <a:cs typeface="Roboto"/>
                <a:sym typeface="Roboto"/>
              </a:rPr>
              <a:t>generalization</a:t>
            </a:r>
            <a:r>
              <a:rPr lang="fr" sz="1200">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1" name="Shape 3271"/>
        <p:cNvGrpSpPr/>
        <p:nvPr/>
      </p:nvGrpSpPr>
      <p:grpSpPr>
        <a:xfrm>
          <a:off x="0" y="0"/>
          <a:ext cx="0" cy="0"/>
          <a:chOff x="0" y="0"/>
          <a:chExt cx="0" cy="0"/>
        </a:xfrm>
      </p:grpSpPr>
      <p:sp>
        <p:nvSpPr>
          <p:cNvPr id="3272" name="Google Shape;3272;g27b7d43621c_0_141"/>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Image Registration</a:t>
            </a:r>
            <a:endParaRPr b="0">
              <a:latin typeface="Rubik Light"/>
              <a:ea typeface="Rubik Light"/>
              <a:cs typeface="Rubik Light"/>
              <a:sym typeface="Rubik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6" name="Shape 3276"/>
        <p:cNvGrpSpPr/>
        <p:nvPr/>
      </p:nvGrpSpPr>
      <p:grpSpPr>
        <a:xfrm>
          <a:off x="0" y="0"/>
          <a:ext cx="0" cy="0"/>
          <a:chOff x="0" y="0"/>
          <a:chExt cx="0" cy="0"/>
        </a:xfrm>
      </p:grpSpPr>
      <p:sp>
        <p:nvSpPr>
          <p:cNvPr id="3277" name="Google Shape;3277;g28b983fc882_1_8"/>
          <p:cNvSpPr txBox="1"/>
          <p:nvPr>
            <p:ph idx="4294967295" type="title"/>
          </p:nvPr>
        </p:nvSpPr>
        <p:spPr>
          <a:xfrm>
            <a:off x="580000" y="1080000"/>
            <a:ext cx="7928400" cy="14004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200"/>
              </a:spcBef>
              <a:spcAft>
                <a:spcPts val="0"/>
              </a:spcAft>
              <a:buNone/>
            </a:pPr>
            <a:r>
              <a:rPr b="0" lang="fr" sz="1200" u="sng">
                <a:solidFill>
                  <a:schemeClr val="lt1"/>
                </a:solidFill>
                <a:latin typeface="Roboto"/>
                <a:ea typeface="Roboto"/>
                <a:cs typeface="Roboto"/>
                <a:sym typeface="Roboto"/>
                <a:hlinkClick r:id="rId3">
                  <a:extLst>
                    <a:ext uri="{A12FA001-AC4F-418D-AE19-62706E023703}">
                      <ahyp:hlinkClr val="tx"/>
                    </a:ext>
                  </a:extLst>
                </a:hlinkClick>
              </a:rPr>
              <a:t>Robust multimodal image registration using deep recurrent reinforcement learning</a:t>
            </a:r>
            <a:endParaRPr b="0" sz="1200">
              <a:solidFill>
                <a:srgbClr val="000000"/>
              </a:solidFill>
              <a:latin typeface="Roboto"/>
              <a:ea typeface="Roboto"/>
              <a:cs typeface="Roboto"/>
              <a:sym typeface="Roboto"/>
            </a:endParaRPr>
          </a:p>
          <a:p>
            <a:pPr indent="-304800" lvl="0" marL="457200" rtl="0" algn="l">
              <a:lnSpc>
                <a:spcPct val="115000"/>
              </a:lnSpc>
              <a:spcBef>
                <a:spcPts val="120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Image registration is a basic yet important pre-process in many applications such as remote sensing, computer-assisted surgery and medical image analysis and processing. </a:t>
            </a:r>
            <a:endParaRPr b="0" sz="1200">
              <a:solidFill>
                <a:srgbClr val="000000"/>
              </a:solidFill>
              <a:latin typeface="Roboto"/>
              <a:ea typeface="Roboto"/>
              <a:cs typeface="Roboto"/>
              <a:sym typeface="Roboto"/>
            </a:endParaRPr>
          </a:p>
          <a:p>
            <a:pPr indent="-304800" lvl="0" marL="457200" rtl="0" algn="l">
              <a:lnSpc>
                <a:spcPct val="100000"/>
              </a:lnSpc>
              <a:spcBef>
                <a:spcPts val="0"/>
              </a:spcBef>
              <a:spcAft>
                <a:spcPts val="0"/>
              </a:spcAft>
              <a:buClr>
                <a:srgbClr val="000000"/>
              </a:buClr>
              <a:buSzPts val="1200"/>
              <a:buFont typeface="Roboto"/>
              <a:buChar char="●"/>
            </a:pPr>
            <a:r>
              <a:rPr b="0" lang="fr" sz="1200">
                <a:solidFill>
                  <a:srgbClr val="000000"/>
                </a:solidFill>
                <a:latin typeface="Roboto"/>
                <a:ea typeface="Roboto"/>
                <a:cs typeface="Roboto"/>
                <a:sym typeface="Roboto"/>
              </a:rPr>
              <a:t>In the context of brain registration, for instance, accurate alignment of the brain boundary and corresponding structures inside the brain such as hippocampus are crucial for monitoring brain cancer development</a:t>
            </a:r>
            <a:endParaRPr b="0" sz="1200">
              <a:solidFill>
                <a:srgbClr val="000000"/>
              </a:solidFill>
              <a:latin typeface="Roboto"/>
              <a:ea typeface="Roboto"/>
              <a:cs typeface="Roboto"/>
              <a:sym typeface="Roboto"/>
            </a:endParaRPr>
          </a:p>
        </p:txBody>
      </p:sp>
      <p:sp>
        <p:nvSpPr>
          <p:cNvPr id="3278" name="Google Shape;3278;g28b983fc882_1_8"/>
          <p:cNvSpPr txBox="1"/>
          <p:nvPr>
            <p:ph idx="4294967295" type="title"/>
          </p:nvPr>
        </p:nvSpPr>
        <p:spPr>
          <a:xfrm>
            <a:off x="580000" y="149150"/>
            <a:ext cx="5655900" cy="789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fr" sz="3600">
                <a:solidFill>
                  <a:srgbClr val="FFFFFF"/>
                </a:solidFill>
                <a:latin typeface="Cairo"/>
                <a:ea typeface="Cairo"/>
                <a:cs typeface="Cairo"/>
                <a:sym typeface="Cairo"/>
              </a:rPr>
              <a:t>Image Registration</a:t>
            </a:r>
            <a:endParaRPr b="1" sz="3600">
              <a:solidFill>
                <a:srgbClr val="FFFFFF"/>
              </a:solidFill>
              <a:latin typeface="Cairo"/>
              <a:ea typeface="Cairo"/>
              <a:cs typeface="Cairo"/>
              <a:sym typeface="Cairo"/>
            </a:endParaRPr>
          </a:p>
        </p:txBody>
      </p:sp>
      <p:sp>
        <p:nvSpPr>
          <p:cNvPr id="3279" name="Google Shape;3279;g28b983fc882_1_8"/>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pic>
        <p:nvPicPr>
          <p:cNvPr id="3280" name="Google Shape;3280;g28b983fc882_1_8"/>
          <p:cNvPicPr preferRelativeResize="0"/>
          <p:nvPr/>
        </p:nvPicPr>
        <p:blipFill>
          <a:blip r:embed="rId4">
            <a:alphaModFix/>
          </a:blip>
          <a:stretch>
            <a:fillRect/>
          </a:stretch>
        </p:blipFill>
        <p:spPr>
          <a:xfrm>
            <a:off x="936650" y="2587000"/>
            <a:ext cx="2347656" cy="2358425"/>
          </a:xfrm>
          <a:prstGeom prst="rect">
            <a:avLst/>
          </a:prstGeom>
          <a:noFill/>
          <a:ln>
            <a:noFill/>
          </a:ln>
        </p:spPr>
      </p:pic>
      <p:pic>
        <p:nvPicPr>
          <p:cNvPr id="3281" name="Google Shape;3281;g28b983fc882_1_8"/>
          <p:cNvPicPr preferRelativeResize="0"/>
          <p:nvPr/>
        </p:nvPicPr>
        <p:blipFill>
          <a:blip r:embed="rId5">
            <a:alphaModFix/>
          </a:blip>
          <a:stretch>
            <a:fillRect/>
          </a:stretch>
        </p:blipFill>
        <p:spPr>
          <a:xfrm>
            <a:off x="5782831" y="2587000"/>
            <a:ext cx="2358425" cy="2358425"/>
          </a:xfrm>
          <a:prstGeom prst="rect">
            <a:avLst/>
          </a:prstGeom>
          <a:noFill/>
          <a:ln>
            <a:noFill/>
          </a:ln>
        </p:spPr>
      </p:pic>
      <p:cxnSp>
        <p:nvCxnSpPr>
          <p:cNvPr id="3282" name="Google Shape;3282;g28b983fc882_1_8"/>
          <p:cNvCxnSpPr>
            <a:stCxn id="3280" idx="3"/>
            <a:endCxn id="3281" idx="1"/>
          </p:cNvCxnSpPr>
          <p:nvPr/>
        </p:nvCxnSpPr>
        <p:spPr>
          <a:xfrm>
            <a:off x="3284306" y="3766213"/>
            <a:ext cx="2498400" cy="0"/>
          </a:xfrm>
          <a:prstGeom prst="straightConnector1">
            <a:avLst/>
          </a:prstGeom>
          <a:noFill/>
          <a:ln cap="flat" cmpd="sng" w="38100">
            <a:solidFill>
              <a:schemeClr val="accent2"/>
            </a:solidFill>
            <a:prstDash val="solid"/>
            <a:round/>
            <a:headEnd len="med" w="med" type="none"/>
            <a:tailEnd len="med" w="med" type="triangle"/>
          </a:ln>
        </p:spPr>
      </p:cxnSp>
      <p:sp>
        <p:nvSpPr>
          <p:cNvPr id="3283" name="Google Shape;3283;g28b983fc882_1_8"/>
          <p:cNvSpPr txBox="1"/>
          <p:nvPr/>
        </p:nvSpPr>
        <p:spPr>
          <a:xfrm>
            <a:off x="3670000" y="3056825"/>
            <a:ext cx="1857900" cy="4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Registration</a:t>
            </a:r>
            <a:endParaRPr>
              <a:latin typeface="Roboto"/>
              <a:ea typeface="Roboto"/>
              <a:cs typeface="Roboto"/>
              <a:sym typeface="Roboto"/>
            </a:endParaRPr>
          </a:p>
        </p:txBody>
      </p:sp>
      <p:sp>
        <p:nvSpPr>
          <p:cNvPr id="3284" name="Google Shape;3284;g28b983fc882_1_8"/>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25/</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g28cc24c11d3_94_38"/>
          <p:cNvSpPr/>
          <p:nvPr/>
        </p:nvSpPr>
        <p:spPr>
          <a:xfrm>
            <a:off x="4697463" y="372800"/>
            <a:ext cx="2902500" cy="44223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g28cc24c11d3_94_38"/>
          <p:cNvSpPr/>
          <p:nvPr/>
        </p:nvSpPr>
        <p:spPr>
          <a:xfrm>
            <a:off x="1446413" y="348400"/>
            <a:ext cx="3140400" cy="44223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g28cc24c11d3_94_38"/>
          <p:cNvSpPr txBox="1"/>
          <p:nvPr/>
        </p:nvSpPr>
        <p:spPr>
          <a:xfrm>
            <a:off x="1697513" y="397850"/>
            <a:ext cx="2828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Environnement</a:t>
            </a:r>
            <a:endParaRPr b="1" i="0" sz="1400" u="none" cap="none" strike="noStrike">
              <a:solidFill>
                <a:srgbClr val="000000"/>
              </a:solidFill>
              <a:latin typeface="Roboto"/>
              <a:ea typeface="Roboto"/>
              <a:cs typeface="Roboto"/>
              <a:sym typeface="Roboto"/>
            </a:endParaRPr>
          </a:p>
        </p:txBody>
      </p:sp>
      <p:sp>
        <p:nvSpPr>
          <p:cNvPr id="3292" name="Google Shape;3292;g28cc24c11d3_94_38"/>
          <p:cNvSpPr txBox="1"/>
          <p:nvPr/>
        </p:nvSpPr>
        <p:spPr>
          <a:xfrm>
            <a:off x="4895013" y="424600"/>
            <a:ext cx="26088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300" u="none" cap="none" strike="noStrike">
                <a:solidFill>
                  <a:srgbClr val="000000"/>
                </a:solidFill>
                <a:latin typeface="Roboto"/>
                <a:ea typeface="Roboto"/>
                <a:cs typeface="Roboto"/>
                <a:sym typeface="Roboto"/>
              </a:rPr>
              <a:t>Actions :</a:t>
            </a:r>
            <a:r>
              <a:rPr b="1" lang="fr" sz="1300">
                <a:latin typeface="Roboto"/>
                <a:ea typeface="Roboto"/>
                <a:cs typeface="Roboto"/>
                <a:sym typeface="Roboto"/>
              </a:rPr>
              <a:t> Rotations/Translations</a:t>
            </a:r>
            <a:endParaRPr b="1" i="0" sz="1300" u="none" cap="none" strike="noStrike">
              <a:solidFill>
                <a:srgbClr val="000000"/>
              </a:solidFill>
              <a:latin typeface="Roboto"/>
              <a:ea typeface="Roboto"/>
              <a:cs typeface="Roboto"/>
              <a:sym typeface="Roboto"/>
            </a:endParaRPr>
          </a:p>
        </p:txBody>
      </p:sp>
      <p:sp>
        <p:nvSpPr>
          <p:cNvPr id="3293" name="Google Shape;3293;g28cc24c11d3_94_38"/>
          <p:cNvSpPr txBox="1"/>
          <p:nvPr/>
        </p:nvSpPr>
        <p:spPr>
          <a:xfrm>
            <a:off x="1551438" y="732450"/>
            <a:ext cx="31404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300">
                <a:latin typeface="Roboto"/>
                <a:ea typeface="Roboto"/>
                <a:cs typeface="Roboto"/>
                <a:sym typeface="Roboto"/>
                <a:extLst>
                  <a:ext uri="http://customooxmlschemas.google.com/">
                    <go:slidesCustomData xmlns:go="http://customooxmlschemas.google.com/" textRoundtripDataId="5"/>
                  </a:ext>
                </a:extLst>
              </a:rPr>
              <a:t>Fixed Image + Image to Register</a:t>
            </a:r>
            <a:endParaRPr sz="1300">
              <a:latin typeface="Roboto"/>
              <a:ea typeface="Roboto"/>
              <a:cs typeface="Roboto"/>
              <a:sym typeface="Roboto"/>
            </a:endParaRPr>
          </a:p>
        </p:txBody>
      </p:sp>
      <p:sp>
        <p:nvSpPr>
          <p:cNvPr id="3294" name="Google Shape;3294;g28cc24c11d3_94_38"/>
          <p:cNvSpPr txBox="1"/>
          <p:nvPr/>
        </p:nvSpPr>
        <p:spPr>
          <a:xfrm>
            <a:off x="4947088" y="884700"/>
            <a:ext cx="2386500" cy="123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1200">
                <a:latin typeface="Roboto"/>
                <a:ea typeface="Roboto"/>
                <a:cs typeface="Roboto"/>
                <a:sym typeface="Roboto"/>
              </a:rPr>
              <a:t>The set of actions comprises all the rotation and resizing operations that can be performed on the object within the image.</a:t>
            </a:r>
            <a:endParaRPr sz="1200">
              <a:latin typeface="Roboto"/>
              <a:ea typeface="Roboto"/>
              <a:cs typeface="Roboto"/>
              <a:sym typeface="Roboto"/>
            </a:endParaRPr>
          </a:p>
        </p:txBody>
      </p:sp>
      <p:pic>
        <p:nvPicPr>
          <p:cNvPr id="3295" name="Google Shape;3295;g28cc24c11d3_94_38"/>
          <p:cNvPicPr preferRelativeResize="0"/>
          <p:nvPr/>
        </p:nvPicPr>
        <p:blipFill>
          <a:blip r:embed="rId3">
            <a:alphaModFix/>
          </a:blip>
          <a:stretch>
            <a:fillRect/>
          </a:stretch>
        </p:blipFill>
        <p:spPr>
          <a:xfrm>
            <a:off x="2013988" y="1117349"/>
            <a:ext cx="1852675" cy="1724413"/>
          </a:xfrm>
          <a:prstGeom prst="rect">
            <a:avLst/>
          </a:prstGeom>
          <a:noFill/>
          <a:ln>
            <a:noFill/>
          </a:ln>
        </p:spPr>
      </p:pic>
      <p:pic>
        <p:nvPicPr>
          <p:cNvPr id="3296" name="Google Shape;3296;g28cc24c11d3_94_38"/>
          <p:cNvPicPr preferRelativeResize="0"/>
          <p:nvPr/>
        </p:nvPicPr>
        <p:blipFill>
          <a:blip r:embed="rId4">
            <a:alphaModFix/>
          </a:blip>
          <a:stretch>
            <a:fillRect/>
          </a:stretch>
        </p:blipFill>
        <p:spPr>
          <a:xfrm>
            <a:off x="2006563" y="2881975"/>
            <a:ext cx="1852675" cy="1725779"/>
          </a:xfrm>
          <a:prstGeom prst="rect">
            <a:avLst/>
          </a:prstGeom>
          <a:noFill/>
          <a:ln>
            <a:noFill/>
          </a:ln>
        </p:spPr>
      </p:pic>
      <p:sp>
        <p:nvSpPr>
          <p:cNvPr id="3297" name="Google Shape;3297;g28cc24c11d3_94_38"/>
          <p:cNvSpPr/>
          <p:nvPr/>
        </p:nvSpPr>
        <p:spPr>
          <a:xfrm>
            <a:off x="5136313" y="2404475"/>
            <a:ext cx="448500" cy="43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298" name="Google Shape;3298;g28cc24c11d3_94_38"/>
          <p:cNvSpPr/>
          <p:nvPr/>
        </p:nvSpPr>
        <p:spPr>
          <a:xfrm>
            <a:off x="5264413" y="2509775"/>
            <a:ext cx="192300" cy="2196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299" name="Google Shape;3299;g28cc24c11d3_94_38"/>
          <p:cNvSpPr/>
          <p:nvPr/>
        </p:nvSpPr>
        <p:spPr>
          <a:xfrm>
            <a:off x="5136313" y="2968725"/>
            <a:ext cx="448500" cy="43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0" name="Google Shape;3300;g28cc24c11d3_94_38"/>
          <p:cNvSpPr/>
          <p:nvPr/>
        </p:nvSpPr>
        <p:spPr>
          <a:xfrm>
            <a:off x="5136313" y="3532975"/>
            <a:ext cx="448500" cy="43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1" name="Google Shape;3301;g28cc24c11d3_94_38"/>
          <p:cNvSpPr/>
          <p:nvPr/>
        </p:nvSpPr>
        <p:spPr>
          <a:xfrm>
            <a:off x="5136313" y="4097225"/>
            <a:ext cx="448500" cy="43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2" name="Google Shape;3302;g28cc24c11d3_94_38"/>
          <p:cNvSpPr/>
          <p:nvPr/>
        </p:nvSpPr>
        <p:spPr>
          <a:xfrm rot="-5400000">
            <a:off x="5258240" y="3074072"/>
            <a:ext cx="192300" cy="2196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3" name="Google Shape;3303;g28cc24c11d3_94_38"/>
          <p:cNvSpPr/>
          <p:nvPr/>
        </p:nvSpPr>
        <p:spPr>
          <a:xfrm rot="10800000">
            <a:off x="5258240" y="3638272"/>
            <a:ext cx="192300" cy="2196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4" name="Google Shape;3304;g28cc24c11d3_94_38"/>
          <p:cNvSpPr/>
          <p:nvPr/>
        </p:nvSpPr>
        <p:spPr>
          <a:xfrm rot="5400000">
            <a:off x="5258240" y="4239122"/>
            <a:ext cx="192300" cy="2196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5" name="Google Shape;3305;g28cc24c11d3_94_38"/>
          <p:cNvSpPr/>
          <p:nvPr/>
        </p:nvSpPr>
        <p:spPr>
          <a:xfrm>
            <a:off x="6355513" y="2404475"/>
            <a:ext cx="448500" cy="43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6" name="Google Shape;3306;g28cc24c11d3_94_38"/>
          <p:cNvSpPr/>
          <p:nvPr/>
        </p:nvSpPr>
        <p:spPr>
          <a:xfrm>
            <a:off x="6355513" y="3014075"/>
            <a:ext cx="448500" cy="43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7" name="Google Shape;3307;g28cc24c11d3_94_38"/>
          <p:cNvSpPr/>
          <p:nvPr/>
        </p:nvSpPr>
        <p:spPr>
          <a:xfrm>
            <a:off x="6355513" y="3547475"/>
            <a:ext cx="448500" cy="43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8" name="Google Shape;3308;g28cc24c11d3_94_38"/>
          <p:cNvSpPr/>
          <p:nvPr/>
        </p:nvSpPr>
        <p:spPr>
          <a:xfrm>
            <a:off x="6355513" y="4080875"/>
            <a:ext cx="448500" cy="430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09" name="Google Shape;3309;g28cc24c11d3_94_38"/>
          <p:cNvSpPr/>
          <p:nvPr/>
        </p:nvSpPr>
        <p:spPr>
          <a:xfrm>
            <a:off x="6451663" y="4179575"/>
            <a:ext cx="256200" cy="265500"/>
          </a:xfrm>
          <a:prstGeom prst="quadArrow">
            <a:avLst>
              <a:gd fmla="val 22500" name="adj1"/>
              <a:gd fmla="val 22500" name="adj2"/>
              <a:gd fmla="val 2250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10" name="Google Shape;3310;g28cc24c11d3_94_38"/>
          <p:cNvSpPr/>
          <p:nvPr/>
        </p:nvSpPr>
        <p:spPr>
          <a:xfrm>
            <a:off x="6451663" y="2537238"/>
            <a:ext cx="99300" cy="1515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11" name="Google Shape;3311;g28cc24c11d3_94_38"/>
          <p:cNvSpPr/>
          <p:nvPr/>
        </p:nvSpPr>
        <p:spPr>
          <a:xfrm rot="-5400000">
            <a:off x="6514824" y="2653788"/>
            <a:ext cx="132900" cy="1137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12" name="Google Shape;3312;g28cc24c11d3_94_38"/>
          <p:cNvSpPr/>
          <p:nvPr/>
        </p:nvSpPr>
        <p:spPr>
          <a:xfrm rot="10800000">
            <a:off x="6608563" y="2537461"/>
            <a:ext cx="99300" cy="1515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13" name="Google Shape;3313;g28cc24c11d3_94_38"/>
          <p:cNvSpPr/>
          <p:nvPr/>
        </p:nvSpPr>
        <p:spPr>
          <a:xfrm rot="5400000">
            <a:off x="6514725" y="2475888"/>
            <a:ext cx="132900" cy="113700"/>
          </a:xfrm>
          <a:prstGeom prst="rightArrow">
            <a:avLst>
              <a:gd fmla="val 50000" name="adj1"/>
              <a:gd fmla="val 50000" name="adj2"/>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14" name="Google Shape;3314;g28cc24c11d3_94_38"/>
          <p:cNvSpPr/>
          <p:nvPr/>
        </p:nvSpPr>
        <p:spPr>
          <a:xfrm>
            <a:off x="6488263" y="3638975"/>
            <a:ext cx="183000" cy="247200"/>
          </a:xfrm>
          <a:prstGeom prst="curvedRightArrow">
            <a:avLst>
              <a:gd fmla="val 25000" name="adj1"/>
              <a:gd fmla="val 50000" name="adj2"/>
              <a:gd fmla="val 2500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15" name="Google Shape;3315;g28cc24c11d3_94_38"/>
          <p:cNvSpPr/>
          <p:nvPr/>
        </p:nvSpPr>
        <p:spPr>
          <a:xfrm>
            <a:off x="6488263" y="3104075"/>
            <a:ext cx="183000" cy="265500"/>
          </a:xfrm>
          <a:prstGeom prst="curvedLeftArrow">
            <a:avLst>
              <a:gd fmla="val 25000" name="adj1"/>
              <a:gd fmla="val 50000" name="adj2"/>
              <a:gd fmla="val 2500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316" name="Google Shape;3316;g28cc24c11d3_94_38"/>
          <p:cNvSpPr txBox="1"/>
          <p:nvPr/>
        </p:nvSpPr>
        <p:spPr>
          <a:xfrm>
            <a:off x="5633788" y="2480438"/>
            <a:ext cx="7689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t_x + 1</a:t>
            </a:r>
            <a:endParaRPr>
              <a:latin typeface="Roboto"/>
              <a:ea typeface="Roboto"/>
              <a:cs typeface="Roboto"/>
              <a:sym typeface="Roboto"/>
            </a:endParaRPr>
          </a:p>
        </p:txBody>
      </p:sp>
      <p:sp>
        <p:nvSpPr>
          <p:cNvPr id="3317" name="Google Shape;3317;g28cc24c11d3_94_38"/>
          <p:cNvSpPr txBox="1"/>
          <p:nvPr/>
        </p:nvSpPr>
        <p:spPr>
          <a:xfrm>
            <a:off x="5591775" y="3058313"/>
            <a:ext cx="7689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t_y + 1</a:t>
            </a:r>
            <a:endParaRPr>
              <a:latin typeface="Roboto"/>
              <a:ea typeface="Roboto"/>
              <a:cs typeface="Roboto"/>
              <a:sym typeface="Roboto"/>
            </a:endParaRPr>
          </a:p>
        </p:txBody>
      </p:sp>
      <p:sp>
        <p:nvSpPr>
          <p:cNvPr id="3318" name="Google Shape;3318;g28cc24c11d3_94_38"/>
          <p:cNvSpPr txBox="1"/>
          <p:nvPr/>
        </p:nvSpPr>
        <p:spPr>
          <a:xfrm>
            <a:off x="5584938" y="3636188"/>
            <a:ext cx="7689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t_x - 1</a:t>
            </a:r>
            <a:endParaRPr>
              <a:latin typeface="Roboto"/>
              <a:ea typeface="Roboto"/>
              <a:cs typeface="Roboto"/>
              <a:sym typeface="Roboto"/>
            </a:endParaRPr>
          </a:p>
        </p:txBody>
      </p:sp>
      <p:sp>
        <p:nvSpPr>
          <p:cNvPr id="3319" name="Google Shape;3319;g28cc24c11d3_94_38"/>
          <p:cNvSpPr txBox="1"/>
          <p:nvPr/>
        </p:nvSpPr>
        <p:spPr>
          <a:xfrm>
            <a:off x="5573475" y="4179563"/>
            <a:ext cx="7689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t_y - 1</a:t>
            </a:r>
            <a:endParaRPr>
              <a:latin typeface="Roboto"/>
              <a:ea typeface="Roboto"/>
              <a:cs typeface="Roboto"/>
              <a:sym typeface="Roboto"/>
            </a:endParaRPr>
          </a:p>
        </p:txBody>
      </p:sp>
      <p:sp>
        <p:nvSpPr>
          <p:cNvPr id="3320" name="Google Shape;3320;g28cc24c11d3_94_38"/>
          <p:cNvSpPr txBox="1"/>
          <p:nvPr/>
        </p:nvSpPr>
        <p:spPr>
          <a:xfrm>
            <a:off x="6709487" y="3096425"/>
            <a:ext cx="9681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alpha</a:t>
            </a:r>
            <a:r>
              <a:rPr lang="fr">
                <a:latin typeface="Roboto"/>
                <a:ea typeface="Roboto"/>
                <a:cs typeface="Roboto"/>
                <a:sym typeface="Roboto"/>
              </a:rPr>
              <a:t> - 1</a:t>
            </a:r>
            <a:endParaRPr>
              <a:latin typeface="Roboto"/>
              <a:ea typeface="Roboto"/>
              <a:cs typeface="Roboto"/>
              <a:sym typeface="Roboto"/>
            </a:endParaRPr>
          </a:p>
        </p:txBody>
      </p:sp>
      <p:sp>
        <p:nvSpPr>
          <p:cNvPr id="3321" name="Google Shape;3321;g28cc24c11d3_94_38"/>
          <p:cNvSpPr txBox="1"/>
          <p:nvPr/>
        </p:nvSpPr>
        <p:spPr>
          <a:xfrm>
            <a:off x="6729487" y="3636200"/>
            <a:ext cx="9681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alpha + 1</a:t>
            </a:r>
            <a:endParaRPr>
              <a:latin typeface="Roboto"/>
              <a:ea typeface="Roboto"/>
              <a:cs typeface="Roboto"/>
              <a:sym typeface="Roboto"/>
            </a:endParaRPr>
          </a:p>
        </p:txBody>
      </p:sp>
      <p:sp>
        <p:nvSpPr>
          <p:cNvPr id="3322" name="Google Shape;3322;g28cc24c11d3_94_38"/>
          <p:cNvSpPr txBox="1"/>
          <p:nvPr/>
        </p:nvSpPr>
        <p:spPr>
          <a:xfrm>
            <a:off x="6653287" y="2487550"/>
            <a:ext cx="9681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s - 0.05</a:t>
            </a:r>
            <a:endParaRPr>
              <a:latin typeface="Roboto"/>
              <a:ea typeface="Roboto"/>
              <a:cs typeface="Roboto"/>
              <a:sym typeface="Roboto"/>
            </a:endParaRPr>
          </a:p>
        </p:txBody>
      </p:sp>
      <p:sp>
        <p:nvSpPr>
          <p:cNvPr id="3323" name="Google Shape;3323;g28cc24c11d3_94_38"/>
          <p:cNvSpPr txBox="1"/>
          <p:nvPr/>
        </p:nvSpPr>
        <p:spPr>
          <a:xfrm>
            <a:off x="6664737" y="4175975"/>
            <a:ext cx="9681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s + 0.05</a:t>
            </a:r>
            <a:endParaRPr>
              <a:latin typeface="Roboto"/>
              <a:ea typeface="Roboto"/>
              <a:cs typeface="Roboto"/>
              <a:sym typeface="Roboto"/>
            </a:endParaRPr>
          </a:p>
        </p:txBody>
      </p:sp>
      <p:sp>
        <p:nvSpPr>
          <p:cNvPr id="3324" name="Google Shape;3324;g28cc24c11d3_94_38"/>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26/42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8" name="Shape 3328"/>
        <p:cNvGrpSpPr/>
        <p:nvPr/>
      </p:nvGrpSpPr>
      <p:grpSpPr>
        <a:xfrm>
          <a:off x="0" y="0"/>
          <a:ext cx="0" cy="0"/>
          <a:chOff x="0" y="0"/>
          <a:chExt cx="0" cy="0"/>
        </a:xfrm>
      </p:grpSpPr>
      <p:sp>
        <p:nvSpPr>
          <p:cNvPr id="3329" name="Google Shape;3329;g1e950a4b9d5_3_5"/>
          <p:cNvSpPr txBox="1"/>
          <p:nvPr/>
        </p:nvSpPr>
        <p:spPr>
          <a:xfrm>
            <a:off x="729500" y="738950"/>
            <a:ext cx="7666200" cy="1508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sz="2400">
                <a:latin typeface="Roboto"/>
                <a:ea typeface="Roboto"/>
                <a:cs typeface="Roboto"/>
                <a:sym typeface="Roboto"/>
              </a:rPr>
              <a:t>Rewards</a:t>
            </a:r>
            <a:endParaRPr b="1" sz="24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fr">
                <a:latin typeface="Roboto"/>
                <a:ea typeface="Roboto"/>
                <a:cs typeface="Roboto"/>
                <a:sym typeface="Roboto"/>
              </a:rPr>
              <a:t>The Euclidean distance D between the transformed landmarks and the corresponding ground truth is used to define the reward for action.</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sz="1000">
              <a:latin typeface="Roboto"/>
              <a:ea typeface="Roboto"/>
              <a:cs typeface="Roboto"/>
              <a:sym typeface="Roboto"/>
            </a:endParaRPr>
          </a:p>
        </p:txBody>
      </p:sp>
      <p:sp>
        <p:nvSpPr>
          <p:cNvPr id="3330" name="Google Shape;3330;g1e950a4b9d5_3_5"/>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27/</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pic>
        <p:nvPicPr>
          <p:cNvPr id="3331" name="Google Shape;3331;g1e950a4b9d5_3_5"/>
          <p:cNvPicPr preferRelativeResize="0"/>
          <p:nvPr/>
        </p:nvPicPr>
        <p:blipFill>
          <a:blip r:embed="rId3">
            <a:alphaModFix/>
          </a:blip>
          <a:stretch>
            <a:fillRect/>
          </a:stretch>
        </p:blipFill>
        <p:spPr>
          <a:xfrm>
            <a:off x="729551" y="2433550"/>
            <a:ext cx="7666099" cy="865825"/>
          </a:xfrm>
          <a:prstGeom prst="rect">
            <a:avLst/>
          </a:prstGeom>
          <a:noFill/>
          <a:ln>
            <a:noFill/>
          </a:ln>
        </p:spPr>
      </p:pic>
      <p:sp>
        <p:nvSpPr>
          <p:cNvPr id="3332" name="Google Shape;3332;g1e950a4b9d5_3_5"/>
          <p:cNvSpPr txBox="1"/>
          <p:nvPr/>
        </p:nvSpPr>
        <p:spPr>
          <a:xfrm>
            <a:off x="729575" y="3594275"/>
            <a:ext cx="7666200" cy="11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Roboto"/>
                <a:ea typeface="Roboto"/>
                <a:cs typeface="Roboto"/>
                <a:sym typeface="Roboto"/>
              </a:rPr>
              <a:t>Where pi and ˜pi are the landmark points, ◦ denotes the align operator, # {} calculates the number of points. In addition, if D is smaller than a threshold, we assume that the terminal is triggered, and a terminal reward is set in this situation.</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sp>
        <p:nvSpPr>
          <p:cNvPr id="3337" name="Google Shape;3337;g28cc24c11d3_158_138"/>
          <p:cNvSpPr txBox="1"/>
          <p:nvPr>
            <p:ph idx="4294967295" type="title"/>
          </p:nvPr>
        </p:nvSpPr>
        <p:spPr>
          <a:xfrm>
            <a:off x="656200" y="149150"/>
            <a:ext cx="60600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fr" sz="2400">
                <a:solidFill>
                  <a:srgbClr val="FFFFFF"/>
                </a:solidFill>
                <a:latin typeface="Roboto"/>
                <a:ea typeface="Roboto"/>
                <a:cs typeface="Roboto"/>
                <a:sym typeface="Roboto"/>
              </a:rPr>
              <a:t>Benchmark </a:t>
            </a:r>
            <a:r>
              <a:rPr lang="fr" sz="2400">
                <a:latin typeface="Roboto"/>
                <a:ea typeface="Roboto"/>
                <a:cs typeface="Roboto"/>
                <a:sym typeface="Roboto"/>
              </a:rPr>
              <a:t>vs State-of-the-art (at time)</a:t>
            </a:r>
            <a:endParaRPr sz="2400">
              <a:solidFill>
                <a:srgbClr val="FFFFFF"/>
              </a:solidFill>
              <a:latin typeface="Roboto"/>
              <a:ea typeface="Roboto"/>
              <a:cs typeface="Roboto"/>
              <a:sym typeface="Roboto"/>
            </a:endParaRPr>
          </a:p>
        </p:txBody>
      </p:sp>
      <p:sp>
        <p:nvSpPr>
          <p:cNvPr id="3338" name="Google Shape;3338;g28cc24c11d3_158_138"/>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28/</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3339" name="Google Shape;3339;g28cc24c11d3_158_138"/>
          <p:cNvSpPr/>
          <p:nvPr/>
        </p:nvSpPr>
        <p:spPr>
          <a:xfrm>
            <a:off x="1217225" y="1080000"/>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Improvements</a:t>
            </a:r>
            <a:endParaRPr>
              <a:solidFill>
                <a:schemeClr val="lt2"/>
              </a:solidFill>
              <a:latin typeface="Roboto"/>
              <a:ea typeface="Roboto"/>
              <a:cs typeface="Roboto"/>
              <a:sym typeface="Roboto"/>
            </a:endParaRPr>
          </a:p>
        </p:txBody>
      </p:sp>
      <p:sp>
        <p:nvSpPr>
          <p:cNvPr id="3340" name="Google Shape;3340;g28cc24c11d3_158_138"/>
          <p:cNvSpPr/>
          <p:nvPr/>
        </p:nvSpPr>
        <p:spPr>
          <a:xfrm>
            <a:off x="5610750" y="1080000"/>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Disadvantages</a:t>
            </a:r>
            <a:endParaRPr>
              <a:solidFill>
                <a:schemeClr val="lt2"/>
              </a:solidFill>
              <a:latin typeface="Roboto"/>
              <a:ea typeface="Roboto"/>
              <a:cs typeface="Roboto"/>
              <a:sym typeface="Roboto"/>
            </a:endParaRPr>
          </a:p>
        </p:txBody>
      </p:sp>
      <p:sp>
        <p:nvSpPr>
          <p:cNvPr id="3341" name="Google Shape;3341;g28cc24c11d3_158_138"/>
          <p:cNvSpPr txBox="1"/>
          <p:nvPr/>
        </p:nvSpPr>
        <p:spPr>
          <a:xfrm>
            <a:off x="649800" y="1693200"/>
            <a:ext cx="3855900" cy="2220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Roboto"/>
              <a:buChar char="●"/>
            </a:pPr>
            <a:r>
              <a:rPr b="1" lang="fr" sz="1200">
                <a:solidFill>
                  <a:schemeClr val="dk1"/>
                </a:solidFill>
                <a:latin typeface="Roboto"/>
                <a:ea typeface="Roboto"/>
                <a:cs typeface="Roboto"/>
                <a:sym typeface="Roboto"/>
              </a:rPr>
              <a:t>Best performance</a:t>
            </a:r>
            <a:r>
              <a:rPr lang="fr" sz="1200">
                <a:solidFill>
                  <a:schemeClr val="dk1"/>
                </a:solidFill>
                <a:latin typeface="Roboto"/>
                <a:ea typeface="Roboto"/>
                <a:cs typeface="Roboto"/>
                <a:sym typeface="Roboto"/>
              </a:rPr>
              <a:t> at time.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Results indicated that RL with all three components contribute to the method's performance.</a:t>
            </a: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p:txBody>
      </p:sp>
      <p:sp>
        <p:nvSpPr>
          <p:cNvPr id="3342" name="Google Shape;3342;g28cc24c11d3_158_138"/>
          <p:cNvSpPr txBox="1"/>
          <p:nvPr/>
        </p:nvSpPr>
        <p:spPr>
          <a:xfrm>
            <a:off x="4642650" y="1702350"/>
            <a:ext cx="3791100" cy="3125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b="1" lang="fr" sz="1200">
                <a:latin typeface="Roboto"/>
                <a:ea typeface="Roboto"/>
                <a:cs typeface="Roboto"/>
                <a:sym typeface="Roboto"/>
              </a:rPr>
              <a:t>Weak scalability to 3D</a:t>
            </a:r>
            <a:r>
              <a:rPr lang="fr" sz="1200">
                <a:latin typeface="Roboto"/>
                <a:ea typeface="Roboto"/>
                <a:cs typeface="Roboto"/>
                <a:sym typeface="Roboto"/>
              </a:rPr>
              <a:t> image registration in cases of high dimensionality.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fr" sz="1200">
                <a:latin typeface="Roboto"/>
                <a:ea typeface="Roboto"/>
                <a:cs typeface="Roboto"/>
                <a:sym typeface="Roboto"/>
              </a:rPr>
              <a:t>Huge impact/sensitivity of reward function can have a significant impact on the method performance.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fr" sz="1200">
                <a:latin typeface="Roboto"/>
                <a:ea typeface="Roboto"/>
                <a:cs typeface="Roboto"/>
                <a:sym typeface="Roboto"/>
              </a:rPr>
              <a:t>No benchmark on images with </a:t>
            </a:r>
            <a:r>
              <a:rPr b="1" lang="fr" sz="1200">
                <a:latin typeface="Roboto"/>
                <a:ea typeface="Roboto"/>
                <a:cs typeface="Roboto"/>
                <a:sym typeface="Roboto"/>
              </a:rPr>
              <a:t>large deformations</a:t>
            </a:r>
            <a:r>
              <a:rPr lang="fr" sz="1200">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g27b7d43621c_0_190"/>
          <p:cNvSpPr txBox="1"/>
          <p:nvPr>
            <p:ph idx="4294967295" type="subTitle"/>
          </p:nvPr>
        </p:nvSpPr>
        <p:spPr>
          <a:xfrm>
            <a:off x="597000" y="1080000"/>
            <a:ext cx="4606200" cy="2656500"/>
          </a:xfrm>
          <a:prstGeom prst="rect">
            <a:avLst/>
          </a:prstGeom>
        </p:spPr>
        <p:txBody>
          <a:bodyPr anchorCtr="0" anchor="ctr" bIns="0" lIns="0" spcFirstLastPara="1" rIns="0" wrap="square" tIns="0">
            <a:noAutofit/>
          </a:bodyPr>
          <a:lstStyle/>
          <a:p>
            <a:pPr indent="-330200" lvl="0" marL="457200" rtl="0" algn="l">
              <a:spcBef>
                <a:spcPts val="0"/>
              </a:spcBef>
              <a:spcAft>
                <a:spcPts val="0"/>
              </a:spcAft>
              <a:buSzPts val="1600"/>
              <a:buFont typeface="Roboto"/>
              <a:buChar char="●"/>
            </a:pPr>
            <a:r>
              <a:rPr lang="fr">
                <a:latin typeface="Roboto"/>
                <a:ea typeface="Roboto"/>
                <a:cs typeface="Roboto"/>
                <a:sym typeface="Roboto"/>
              </a:rPr>
              <a:t>Reinforcement learning augments the reinforcement learning framework and utilizes the powerful representation of deep neural networks. </a:t>
            </a:r>
            <a:endParaRPr>
              <a:latin typeface="Roboto"/>
              <a:ea typeface="Roboto"/>
              <a:cs typeface="Roboto"/>
              <a:sym typeface="Roboto"/>
            </a:endParaRPr>
          </a:p>
          <a:p>
            <a:pPr indent="-330200" lvl="0" marL="457200" rtl="0" algn="l">
              <a:spcBef>
                <a:spcPts val="0"/>
              </a:spcBef>
              <a:spcAft>
                <a:spcPts val="0"/>
              </a:spcAft>
              <a:buSzPts val="1600"/>
              <a:buFont typeface="Roboto"/>
              <a:buChar char="●"/>
            </a:pPr>
            <a:r>
              <a:rPr lang="fr">
                <a:latin typeface="Roboto"/>
                <a:ea typeface="Roboto"/>
                <a:cs typeface="Roboto"/>
                <a:sym typeface="Roboto"/>
              </a:rPr>
              <a:t>RL demonstrated remarkable successes in various domains including finance, healthcare, games, robotics, and computer vision.</a:t>
            </a:r>
            <a:endParaRPr>
              <a:solidFill>
                <a:srgbClr val="FF0000"/>
              </a:solidFill>
              <a:latin typeface="Roboto"/>
              <a:ea typeface="Roboto"/>
              <a:cs typeface="Roboto"/>
              <a:sym typeface="Roboto"/>
            </a:endParaRPr>
          </a:p>
        </p:txBody>
      </p:sp>
      <p:sp>
        <p:nvSpPr>
          <p:cNvPr id="1811" name="Google Shape;1811;g27b7d43621c_0_190"/>
          <p:cNvSpPr txBox="1"/>
          <p:nvPr>
            <p:ph idx="4294967295" type="title"/>
          </p:nvPr>
        </p:nvSpPr>
        <p:spPr>
          <a:xfrm>
            <a:off x="597000" y="360000"/>
            <a:ext cx="7704000" cy="39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fr"/>
              <a:t>Why Reinforcement Learning for Computer Vision ?</a:t>
            </a:r>
            <a:endParaRPr/>
          </a:p>
        </p:txBody>
      </p:sp>
      <p:pic>
        <p:nvPicPr>
          <p:cNvPr descr="We’ve observed agents discovering progressively more complex tool use while playing a simple game of hide-and-seek. Through training in our new simulated hide-and-seek environment, agents build a series of six distinct strategies and counterstrategies, some of which we did not know our environment supported. The self-supervised emergent complexity in this simple environment further suggests that multi-agent co-adaptation may one day produce extremely complex and intelligent behavior.&#10;&#10;Learn more: https://openai.com/blog/emergent-tool-use/" id="1812" name="Google Shape;1812;g27b7d43621c_0_190" title="Multi-Agent Hide and Seek">
            <a:hlinkClick r:id="rId3"/>
          </p:cNvPr>
          <p:cNvPicPr preferRelativeResize="0"/>
          <p:nvPr/>
        </p:nvPicPr>
        <p:blipFill>
          <a:blip r:embed="rId4">
            <a:alphaModFix/>
          </a:blip>
          <a:stretch>
            <a:fillRect/>
          </a:stretch>
        </p:blipFill>
        <p:spPr>
          <a:xfrm>
            <a:off x="5274250" y="1235400"/>
            <a:ext cx="3470900" cy="1952375"/>
          </a:xfrm>
          <a:prstGeom prst="rect">
            <a:avLst/>
          </a:prstGeom>
          <a:noFill/>
          <a:ln>
            <a:noFill/>
          </a:ln>
          <a:effectLst>
            <a:outerShdw blurRad="57150" rotWithShape="0" algn="bl" dir="2580000" dist="161925">
              <a:srgbClr val="000000">
                <a:alpha val="16000"/>
              </a:srgbClr>
            </a:outerShdw>
          </a:effectLst>
        </p:spPr>
      </p:pic>
      <p:pic>
        <p:nvPicPr>
          <p:cNvPr id="1813" name="Google Shape;1813;g27b7d43621c_0_190"/>
          <p:cNvPicPr preferRelativeResize="0"/>
          <p:nvPr/>
        </p:nvPicPr>
        <p:blipFill>
          <a:blip r:embed="rId5">
            <a:alphaModFix/>
          </a:blip>
          <a:stretch>
            <a:fillRect/>
          </a:stretch>
        </p:blipFill>
        <p:spPr>
          <a:xfrm>
            <a:off x="5383200" y="3325575"/>
            <a:ext cx="2339423" cy="635100"/>
          </a:xfrm>
          <a:prstGeom prst="rect">
            <a:avLst/>
          </a:prstGeom>
          <a:noFill/>
          <a:ln>
            <a:noFill/>
          </a:ln>
        </p:spPr>
      </p:pic>
      <p:pic>
        <p:nvPicPr>
          <p:cNvPr id="1814" name="Google Shape;1814;g27b7d43621c_0_190"/>
          <p:cNvPicPr preferRelativeResize="0"/>
          <p:nvPr/>
        </p:nvPicPr>
        <p:blipFill>
          <a:blip r:embed="rId6">
            <a:alphaModFix/>
          </a:blip>
          <a:stretch>
            <a:fillRect/>
          </a:stretch>
        </p:blipFill>
        <p:spPr>
          <a:xfrm>
            <a:off x="6088498" y="4098475"/>
            <a:ext cx="2656640" cy="635100"/>
          </a:xfrm>
          <a:prstGeom prst="rect">
            <a:avLst/>
          </a:prstGeom>
          <a:noFill/>
          <a:ln>
            <a:noFill/>
          </a:ln>
        </p:spPr>
      </p:pic>
      <p:sp>
        <p:nvSpPr>
          <p:cNvPr id="1815" name="Google Shape;1815;g27b7d43621c_0_190"/>
          <p:cNvSpPr txBox="1"/>
          <p:nvPr/>
        </p:nvSpPr>
        <p:spPr>
          <a:xfrm>
            <a:off x="8472650" y="4743300"/>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1/</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1816" name="Google Shape;1816;g27b7d43621c_0_190"/>
          <p:cNvSpPr txBox="1"/>
          <p:nvPr/>
        </p:nvSpPr>
        <p:spPr>
          <a:xfrm>
            <a:off x="604050" y="4026950"/>
            <a:ext cx="5408700" cy="7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600">
                <a:solidFill>
                  <a:schemeClr val="dk1"/>
                </a:solidFill>
                <a:latin typeface="Roboto"/>
                <a:ea typeface="Roboto"/>
                <a:cs typeface="Roboto"/>
                <a:sym typeface="Roboto"/>
              </a:rPr>
              <a:t>Reinforcement performs well in other problematics. Would it </a:t>
            </a:r>
            <a:r>
              <a:rPr lang="fr" sz="1600">
                <a:solidFill>
                  <a:schemeClr val="dk1"/>
                </a:solidFill>
                <a:latin typeface="Roboto"/>
                <a:ea typeface="Roboto"/>
                <a:cs typeface="Roboto"/>
                <a:sym typeface="Roboto"/>
              </a:rPr>
              <a:t>work on Computer Vision ?</a:t>
            </a:r>
            <a:endParaRPr>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2"/>
                                        </p:tgtEl>
                                        <p:attrNameLst>
                                          <p:attrName>style.visibility</p:attrName>
                                        </p:attrNameLst>
                                      </p:cBhvr>
                                      <p:to>
                                        <p:strVal val="visible"/>
                                      </p:to>
                                    </p:set>
                                    <p:animEffect filter="fade" transition="in">
                                      <p:cBhvr>
                                        <p:cTn dur="1000"/>
                                        <p:tgtEl>
                                          <p:spTgt spid="18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sp>
        <p:nvSpPr>
          <p:cNvPr id="3347" name="Google Shape;3347;g27b7d43621c_0_148"/>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Video Analysis</a:t>
            </a:r>
            <a:endParaRPr b="0">
              <a:latin typeface="Rubik Light"/>
              <a:ea typeface="Rubik Light"/>
              <a:cs typeface="Rubik Light"/>
              <a:sym typeface="Rubik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1" name="Shape 3351"/>
        <p:cNvGrpSpPr/>
        <p:nvPr/>
      </p:nvGrpSpPr>
      <p:grpSpPr>
        <a:xfrm>
          <a:off x="0" y="0"/>
          <a:ext cx="0" cy="0"/>
          <a:chOff x="0" y="0"/>
          <a:chExt cx="0" cy="0"/>
        </a:xfrm>
      </p:grpSpPr>
      <p:sp>
        <p:nvSpPr>
          <p:cNvPr id="3352" name="Google Shape;3352;g27b7d43621c_0_217"/>
          <p:cNvSpPr txBox="1"/>
          <p:nvPr>
            <p:ph idx="4294967295" type="title"/>
          </p:nvPr>
        </p:nvSpPr>
        <p:spPr>
          <a:xfrm>
            <a:off x="580000" y="1080000"/>
            <a:ext cx="7928400" cy="23403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200"/>
              </a:spcBef>
              <a:spcAft>
                <a:spcPts val="0"/>
              </a:spcAft>
              <a:buNone/>
            </a:pPr>
            <a:r>
              <a:rPr b="0" lang="fr" sz="1200" u="sng">
                <a:solidFill>
                  <a:schemeClr val="hlink"/>
                </a:solidFill>
                <a:latin typeface="Roboto"/>
                <a:ea typeface="Roboto"/>
                <a:cs typeface="Roboto"/>
                <a:sym typeface="Roboto"/>
                <a:hlinkClick r:id="rId3"/>
              </a:rPr>
              <a:t>Reinforcement Cutting Agent Learning </a:t>
            </a:r>
            <a:endParaRPr b="0" sz="1200">
              <a:solidFill>
                <a:schemeClr val="dk1"/>
              </a:solidFill>
              <a:latin typeface="Roboto"/>
              <a:ea typeface="Roboto"/>
              <a:cs typeface="Roboto"/>
              <a:sym typeface="Roboto"/>
            </a:endParaRPr>
          </a:p>
          <a:p>
            <a:pPr indent="-304800" lvl="0" marL="457200" rtl="0" algn="l">
              <a:lnSpc>
                <a:spcPct val="115000"/>
              </a:lnSpc>
              <a:spcBef>
                <a:spcPts val="1200"/>
              </a:spcBef>
              <a:spcAft>
                <a:spcPts val="0"/>
              </a:spcAft>
              <a:buClr>
                <a:schemeClr val="dk1"/>
              </a:buClr>
              <a:buSzPts val="1200"/>
              <a:buFont typeface="Roboto"/>
              <a:buChar char="●"/>
            </a:pPr>
            <a:r>
              <a:rPr lang="fr" sz="1200">
                <a:solidFill>
                  <a:schemeClr val="dk1"/>
                </a:solidFill>
                <a:latin typeface="Roboto"/>
                <a:ea typeface="Roboto"/>
                <a:cs typeface="Roboto"/>
                <a:sym typeface="Roboto"/>
              </a:rPr>
              <a:t>Video Object Segmentation:</a:t>
            </a:r>
            <a:r>
              <a:rPr b="0" lang="fr" sz="1200">
                <a:solidFill>
                  <a:schemeClr val="dk1"/>
                </a:solidFill>
                <a:latin typeface="Roboto"/>
                <a:ea typeface="Roboto"/>
                <a:cs typeface="Roboto"/>
                <a:sym typeface="Roboto"/>
              </a:rPr>
              <a:t> It's a challenging computer vision task involving the segmentation of objects in video sequences.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Complexity:</a:t>
            </a:r>
            <a:r>
              <a:rPr b="0" lang="fr" sz="1200">
                <a:solidFill>
                  <a:schemeClr val="dk1"/>
                </a:solidFill>
                <a:latin typeface="Roboto"/>
                <a:ea typeface="Roboto"/>
                <a:cs typeface="Roboto"/>
                <a:sym typeface="Roboto"/>
              </a:rPr>
              <a:t> Segmenting objects in videos is complex due to the continuous decision-making process, involving numerous agents (pixels or superpixels) and action steps.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Challenge:</a:t>
            </a:r>
            <a:r>
              <a:rPr b="0" lang="fr" sz="1200">
                <a:solidFill>
                  <a:schemeClr val="dk1"/>
                </a:solidFill>
                <a:latin typeface="Roboto"/>
                <a:ea typeface="Roboto"/>
                <a:cs typeface="Roboto"/>
                <a:sym typeface="Roboto"/>
              </a:rPr>
              <a:t> The sheer volume of agents and actions required for video segmentation makes it a nontrivial problem.</a:t>
            </a:r>
            <a:endParaRPr b="0" sz="1200">
              <a:solidFill>
                <a:srgbClr val="000000"/>
              </a:solidFill>
              <a:latin typeface="Roboto"/>
              <a:ea typeface="Roboto"/>
              <a:cs typeface="Roboto"/>
              <a:sym typeface="Roboto"/>
            </a:endParaRPr>
          </a:p>
        </p:txBody>
      </p:sp>
      <p:sp>
        <p:nvSpPr>
          <p:cNvPr id="3353" name="Google Shape;3353;g27b7d43621c_0_217"/>
          <p:cNvSpPr txBox="1"/>
          <p:nvPr>
            <p:ph idx="4294967295" type="title"/>
          </p:nvPr>
        </p:nvSpPr>
        <p:spPr>
          <a:xfrm>
            <a:off x="580000" y="149150"/>
            <a:ext cx="56559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fr">
                <a:solidFill>
                  <a:srgbClr val="FFFFFF"/>
                </a:solidFill>
                <a:latin typeface="Cairo"/>
                <a:ea typeface="Cairo"/>
                <a:cs typeface="Cairo"/>
                <a:sym typeface="Cairo"/>
              </a:rPr>
              <a:t>Video object segmentation</a:t>
            </a:r>
            <a:endParaRPr b="1">
              <a:solidFill>
                <a:srgbClr val="FFFFFF"/>
              </a:solidFill>
              <a:latin typeface="Cairo"/>
              <a:ea typeface="Cairo"/>
              <a:cs typeface="Cairo"/>
              <a:sym typeface="Cairo"/>
            </a:endParaRPr>
          </a:p>
        </p:txBody>
      </p:sp>
      <p:sp>
        <p:nvSpPr>
          <p:cNvPr id="3354" name="Google Shape;3354;g27b7d43621c_0_217"/>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pic>
        <p:nvPicPr>
          <p:cNvPr id="3355" name="Google Shape;3355;g27b7d43621c_0_217"/>
          <p:cNvPicPr preferRelativeResize="0"/>
          <p:nvPr/>
        </p:nvPicPr>
        <p:blipFill>
          <a:blip r:embed="rId4">
            <a:alphaModFix/>
          </a:blip>
          <a:stretch>
            <a:fillRect/>
          </a:stretch>
        </p:blipFill>
        <p:spPr>
          <a:xfrm>
            <a:off x="1747215" y="2752625"/>
            <a:ext cx="5352976" cy="2171225"/>
          </a:xfrm>
          <a:prstGeom prst="rect">
            <a:avLst/>
          </a:prstGeom>
          <a:noFill/>
          <a:ln>
            <a:noFill/>
          </a:ln>
        </p:spPr>
      </p:pic>
      <p:sp>
        <p:nvSpPr>
          <p:cNvPr id="3356" name="Google Shape;3356;g27b7d43621c_0_217"/>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29</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g28cc24c11d3_116_51"/>
          <p:cNvSpPr/>
          <p:nvPr/>
        </p:nvSpPr>
        <p:spPr>
          <a:xfrm>
            <a:off x="0" y="139550"/>
            <a:ext cx="8847600" cy="48354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g28cc24c11d3_116_51"/>
          <p:cNvSpPr txBox="1"/>
          <p:nvPr/>
        </p:nvSpPr>
        <p:spPr>
          <a:xfrm>
            <a:off x="290550" y="4625500"/>
            <a:ext cx="2162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solidFill>
                  <a:srgbClr val="FF0000"/>
                </a:solidFill>
                <a:latin typeface="Roboto"/>
                <a:ea typeface="Roboto"/>
                <a:cs typeface="Roboto"/>
                <a:sym typeface="Roboto"/>
              </a:rPr>
              <a:t>For each frame F_t</a:t>
            </a:r>
            <a:endParaRPr b="1" i="0" sz="1400" u="none" cap="none" strike="noStrike">
              <a:solidFill>
                <a:srgbClr val="FF0000"/>
              </a:solidFill>
              <a:latin typeface="Roboto"/>
              <a:ea typeface="Roboto"/>
              <a:cs typeface="Roboto"/>
              <a:sym typeface="Roboto"/>
            </a:endParaRPr>
          </a:p>
        </p:txBody>
      </p:sp>
      <p:grpSp>
        <p:nvGrpSpPr>
          <p:cNvPr id="3363" name="Google Shape;3363;g28cc24c11d3_116_51"/>
          <p:cNvGrpSpPr/>
          <p:nvPr/>
        </p:nvGrpSpPr>
        <p:grpSpPr>
          <a:xfrm>
            <a:off x="1910671" y="1613505"/>
            <a:ext cx="1219970" cy="1255207"/>
            <a:chOff x="2854300" y="1168125"/>
            <a:chExt cx="2904000" cy="2668950"/>
          </a:xfrm>
        </p:grpSpPr>
        <p:sp>
          <p:nvSpPr>
            <p:cNvPr id="3364" name="Google Shape;3364;g28cc24c11d3_116_5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g28cc24c11d3_116_5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g28cc24c11d3_116_5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g28cc24c11d3_116_5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g28cc24c11d3_116_5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g28cc24c11d3_116_5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g28cc24c11d3_116_5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g28cc24c11d3_116_5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g28cc24c11d3_116_5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g28cc24c11d3_116_5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g28cc24c11d3_116_5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g28cc24c11d3_116_5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g28cc24c11d3_116_5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g28cc24c11d3_116_5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g28cc24c11d3_116_5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g28cc24c11d3_116_5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g28cc24c11d3_116_5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g28cc24c11d3_116_5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g28cc24c11d3_116_5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g28cc24c11d3_116_5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g28cc24c11d3_116_5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g28cc24c11d3_116_5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g28cc24c11d3_116_5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g28cc24c11d3_116_5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g28cc24c11d3_116_5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g28cc24c11d3_116_5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90" name="Google Shape;3390;g28cc24c11d3_116_51"/>
          <p:cNvGrpSpPr/>
          <p:nvPr/>
        </p:nvGrpSpPr>
        <p:grpSpPr>
          <a:xfrm>
            <a:off x="2015939" y="1733361"/>
            <a:ext cx="1219970" cy="1255207"/>
            <a:chOff x="2854300" y="1168125"/>
            <a:chExt cx="2904000" cy="2668950"/>
          </a:xfrm>
        </p:grpSpPr>
        <p:sp>
          <p:nvSpPr>
            <p:cNvPr id="3391" name="Google Shape;3391;g28cc24c11d3_116_5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g28cc24c11d3_116_5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g28cc24c11d3_116_5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g28cc24c11d3_116_5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g28cc24c11d3_116_5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g28cc24c11d3_116_5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g28cc24c11d3_116_5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g28cc24c11d3_116_5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g28cc24c11d3_116_5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g28cc24c11d3_116_5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g28cc24c11d3_116_5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g28cc24c11d3_116_5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g28cc24c11d3_116_5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g28cc24c11d3_116_5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g28cc24c11d3_116_5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g28cc24c11d3_116_5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g28cc24c11d3_116_5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g28cc24c11d3_116_5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g28cc24c11d3_116_5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g28cc24c11d3_116_5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g28cc24c11d3_116_5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g28cc24c11d3_116_5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g28cc24c11d3_116_5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g28cc24c11d3_116_5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g28cc24c11d3_116_5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g28cc24c11d3_116_5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17" name="Google Shape;3417;g28cc24c11d3_116_51"/>
          <p:cNvGrpSpPr/>
          <p:nvPr/>
        </p:nvGrpSpPr>
        <p:grpSpPr>
          <a:xfrm>
            <a:off x="2121208" y="1853217"/>
            <a:ext cx="1219970" cy="1255207"/>
            <a:chOff x="2854300" y="1168125"/>
            <a:chExt cx="2904000" cy="2668950"/>
          </a:xfrm>
        </p:grpSpPr>
        <p:sp>
          <p:nvSpPr>
            <p:cNvPr id="3418" name="Google Shape;3418;g28cc24c11d3_116_5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g28cc24c11d3_116_5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g28cc24c11d3_116_5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g28cc24c11d3_116_5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g28cc24c11d3_116_5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g28cc24c11d3_116_5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g28cc24c11d3_116_5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g28cc24c11d3_116_5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g28cc24c11d3_116_5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g28cc24c11d3_116_5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g28cc24c11d3_116_5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g28cc24c11d3_116_5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g28cc24c11d3_116_5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g28cc24c11d3_116_5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g28cc24c11d3_116_5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g28cc24c11d3_116_5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g28cc24c11d3_116_5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g28cc24c11d3_116_5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g28cc24c11d3_116_5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g28cc24c11d3_116_5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g28cc24c11d3_116_5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g28cc24c11d3_116_5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g28cc24c11d3_116_5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g28cc24c11d3_116_5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g28cc24c11d3_116_5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g28cc24c11d3_116_5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4" name="Google Shape;3444;g28cc24c11d3_116_51"/>
          <p:cNvSpPr txBox="1"/>
          <p:nvPr/>
        </p:nvSpPr>
        <p:spPr>
          <a:xfrm>
            <a:off x="1472375" y="3639325"/>
            <a:ext cx="25176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Roboto"/>
                <a:ea typeface="Roboto"/>
                <a:cs typeface="Roboto"/>
                <a:sym typeface="Roboto"/>
              </a:rPr>
              <a:t>Cutting-Policy Network (CPN)</a:t>
            </a:r>
            <a:endParaRPr>
              <a:latin typeface="Roboto"/>
              <a:ea typeface="Roboto"/>
              <a:cs typeface="Roboto"/>
              <a:sym typeface="Roboto"/>
            </a:endParaRPr>
          </a:p>
        </p:txBody>
      </p:sp>
      <p:sp>
        <p:nvSpPr>
          <p:cNvPr id="3445" name="Google Shape;3445;g28cc24c11d3_116_51"/>
          <p:cNvSpPr txBox="1"/>
          <p:nvPr/>
        </p:nvSpPr>
        <p:spPr>
          <a:xfrm>
            <a:off x="5390100" y="3639300"/>
            <a:ext cx="18561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Cutting-Execution Network (CEN)</a:t>
            </a:r>
            <a:endParaRPr>
              <a:latin typeface="Roboto"/>
              <a:ea typeface="Roboto"/>
              <a:cs typeface="Roboto"/>
              <a:sym typeface="Roboto"/>
            </a:endParaRPr>
          </a:p>
          <a:p>
            <a:pPr indent="0" lvl="0" marL="0" rtl="0" algn="ctr">
              <a:spcBef>
                <a:spcPts val="0"/>
              </a:spcBef>
              <a:spcAft>
                <a:spcPts val="0"/>
              </a:spcAft>
              <a:buNone/>
            </a:pPr>
            <a:r>
              <a:rPr lang="fr" sz="700">
                <a:latin typeface="Roboto"/>
                <a:ea typeface="Roboto"/>
                <a:cs typeface="Roboto"/>
                <a:sym typeface="Roboto"/>
              </a:rPr>
              <a:t>generating object masks based on the inferred object-context box pair. It involves learning segmentation-aware representations and discriminative functions to accurately separate the desired foreground object from the background.</a:t>
            </a:r>
            <a:endParaRPr>
              <a:latin typeface="Roboto"/>
              <a:ea typeface="Roboto"/>
              <a:cs typeface="Roboto"/>
              <a:sym typeface="Roboto"/>
            </a:endParaRPr>
          </a:p>
        </p:txBody>
      </p:sp>
      <p:pic>
        <p:nvPicPr>
          <p:cNvPr id="3446" name="Google Shape;3446;g28cc24c11d3_116_51"/>
          <p:cNvPicPr preferRelativeResize="0"/>
          <p:nvPr/>
        </p:nvPicPr>
        <p:blipFill>
          <a:blip r:embed="rId3">
            <a:alphaModFix/>
          </a:blip>
          <a:stretch>
            <a:fillRect/>
          </a:stretch>
        </p:blipFill>
        <p:spPr>
          <a:xfrm>
            <a:off x="220100" y="1219494"/>
            <a:ext cx="1154700" cy="2282957"/>
          </a:xfrm>
          <a:prstGeom prst="rect">
            <a:avLst/>
          </a:prstGeom>
          <a:noFill/>
          <a:ln cap="flat" cmpd="sng" w="9525">
            <a:solidFill>
              <a:srgbClr val="FF0000"/>
            </a:solidFill>
            <a:prstDash val="solid"/>
            <a:round/>
            <a:headEnd len="sm" w="sm" type="none"/>
            <a:tailEnd len="sm" w="sm" type="none"/>
          </a:ln>
        </p:spPr>
      </p:pic>
      <p:pic>
        <p:nvPicPr>
          <p:cNvPr id="3447" name="Google Shape;3447;g28cc24c11d3_116_51"/>
          <p:cNvPicPr preferRelativeResize="0"/>
          <p:nvPr/>
        </p:nvPicPr>
        <p:blipFill>
          <a:blip r:embed="rId4">
            <a:alphaModFix/>
          </a:blip>
          <a:stretch>
            <a:fillRect/>
          </a:stretch>
        </p:blipFill>
        <p:spPr>
          <a:xfrm>
            <a:off x="4147050" y="1210687"/>
            <a:ext cx="1154700" cy="2300574"/>
          </a:xfrm>
          <a:prstGeom prst="rect">
            <a:avLst/>
          </a:prstGeom>
          <a:noFill/>
          <a:ln cap="flat" cmpd="sng" w="9525">
            <a:solidFill>
              <a:srgbClr val="FF0000"/>
            </a:solidFill>
            <a:prstDash val="solid"/>
            <a:round/>
            <a:headEnd len="sm" w="sm" type="none"/>
            <a:tailEnd len="sm" w="sm" type="none"/>
          </a:ln>
        </p:spPr>
      </p:pic>
      <p:pic>
        <p:nvPicPr>
          <p:cNvPr id="3448" name="Google Shape;3448;g28cc24c11d3_116_51"/>
          <p:cNvPicPr preferRelativeResize="0"/>
          <p:nvPr/>
        </p:nvPicPr>
        <p:blipFill>
          <a:blip r:embed="rId5">
            <a:alphaModFix/>
          </a:blip>
          <a:stretch>
            <a:fillRect/>
          </a:stretch>
        </p:blipFill>
        <p:spPr>
          <a:xfrm>
            <a:off x="7414275" y="1210675"/>
            <a:ext cx="1154700" cy="2313400"/>
          </a:xfrm>
          <a:prstGeom prst="rect">
            <a:avLst/>
          </a:prstGeom>
          <a:noFill/>
          <a:ln>
            <a:noFill/>
          </a:ln>
        </p:spPr>
      </p:pic>
      <p:grpSp>
        <p:nvGrpSpPr>
          <p:cNvPr id="3449" name="Google Shape;3449;g28cc24c11d3_116_51"/>
          <p:cNvGrpSpPr/>
          <p:nvPr/>
        </p:nvGrpSpPr>
        <p:grpSpPr>
          <a:xfrm>
            <a:off x="5642758" y="1619918"/>
            <a:ext cx="1219970" cy="1255207"/>
            <a:chOff x="2854300" y="1168125"/>
            <a:chExt cx="2904000" cy="2668950"/>
          </a:xfrm>
        </p:grpSpPr>
        <p:sp>
          <p:nvSpPr>
            <p:cNvPr id="3450" name="Google Shape;3450;g28cc24c11d3_116_5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g28cc24c11d3_116_5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g28cc24c11d3_116_5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g28cc24c11d3_116_5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g28cc24c11d3_116_5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g28cc24c11d3_116_5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g28cc24c11d3_116_5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g28cc24c11d3_116_5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g28cc24c11d3_116_5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g28cc24c11d3_116_5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g28cc24c11d3_116_5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g28cc24c11d3_116_5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g28cc24c11d3_116_5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g28cc24c11d3_116_5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g28cc24c11d3_116_5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g28cc24c11d3_116_5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g28cc24c11d3_116_5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g28cc24c11d3_116_5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g28cc24c11d3_116_5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g28cc24c11d3_116_5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g28cc24c11d3_116_5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g28cc24c11d3_116_5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g28cc24c11d3_116_5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g28cc24c11d3_116_5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g28cc24c11d3_116_5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g28cc24c11d3_116_5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76" name="Google Shape;3476;g28cc24c11d3_116_51"/>
          <p:cNvGrpSpPr/>
          <p:nvPr/>
        </p:nvGrpSpPr>
        <p:grpSpPr>
          <a:xfrm>
            <a:off x="5748027" y="1739774"/>
            <a:ext cx="1219970" cy="1255207"/>
            <a:chOff x="2854300" y="1168125"/>
            <a:chExt cx="2904000" cy="2668950"/>
          </a:xfrm>
        </p:grpSpPr>
        <p:sp>
          <p:nvSpPr>
            <p:cNvPr id="3477" name="Google Shape;3477;g28cc24c11d3_116_5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g28cc24c11d3_116_5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g28cc24c11d3_116_5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g28cc24c11d3_116_5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g28cc24c11d3_116_5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g28cc24c11d3_116_5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g28cc24c11d3_116_5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g28cc24c11d3_116_5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g28cc24c11d3_116_5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g28cc24c11d3_116_5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g28cc24c11d3_116_5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g28cc24c11d3_116_5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g28cc24c11d3_116_5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g28cc24c11d3_116_5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g28cc24c11d3_116_5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g28cc24c11d3_116_5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g28cc24c11d3_116_5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g28cc24c11d3_116_5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g28cc24c11d3_116_5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g28cc24c11d3_116_5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g28cc24c11d3_116_5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g28cc24c11d3_116_5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g28cc24c11d3_116_5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g28cc24c11d3_116_5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g28cc24c11d3_116_5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g28cc24c11d3_116_5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03" name="Google Shape;3503;g28cc24c11d3_116_51"/>
          <p:cNvGrpSpPr/>
          <p:nvPr/>
        </p:nvGrpSpPr>
        <p:grpSpPr>
          <a:xfrm>
            <a:off x="5853296" y="1859630"/>
            <a:ext cx="1219970" cy="1255207"/>
            <a:chOff x="2854300" y="1168125"/>
            <a:chExt cx="2904000" cy="2668950"/>
          </a:xfrm>
        </p:grpSpPr>
        <p:sp>
          <p:nvSpPr>
            <p:cNvPr id="3504" name="Google Shape;3504;g28cc24c11d3_116_51"/>
            <p:cNvSpPr/>
            <p:nvPr/>
          </p:nvSpPr>
          <p:spPr>
            <a:xfrm flipH="1">
              <a:off x="2854300" y="1168125"/>
              <a:ext cx="2904000" cy="26673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g28cc24c11d3_116_51"/>
            <p:cNvSpPr/>
            <p:nvPr/>
          </p:nvSpPr>
          <p:spPr>
            <a:xfrm flipH="1">
              <a:off x="28543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g28cc24c11d3_116_51"/>
            <p:cNvSpPr/>
            <p:nvPr/>
          </p:nvSpPr>
          <p:spPr>
            <a:xfrm flipH="1">
              <a:off x="34351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g28cc24c11d3_116_51"/>
            <p:cNvSpPr/>
            <p:nvPr/>
          </p:nvSpPr>
          <p:spPr>
            <a:xfrm flipH="1">
              <a:off x="40159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g28cc24c11d3_116_51"/>
            <p:cNvSpPr/>
            <p:nvPr/>
          </p:nvSpPr>
          <p:spPr>
            <a:xfrm flipH="1">
              <a:off x="45967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g28cc24c11d3_116_51"/>
            <p:cNvSpPr/>
            <p:nvPr/>
          </p:nvSpPr>
          <p:spPr>
            <a:xfrm flipH="1">
              <a:off x="5177500" y="11681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g28cc24c11d3_116_51"/>
            <p:cNvSpPr/>
            <p:nvPr/>
          </p:nvSpPr>
          <p:spPr>
            <a:xfrm flipH="1">
              <a:off x="28543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g28cc24c11d3_116_51"/>
            <p:cNvSpPr/>
            <p:nvPr/>
          </p:nvSpPr>
          <p:spPr>
            <a:xfrm flipH="1">
              <a:off x="34351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g28cc24c11d3_116_51"/>
            <p:cNvSpPr/>
            <p:nvPr/>
          </p:nvSpPr>
          <p:spPr>
            <a:xfrm flipH="1">
              <a:off x="40159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g28cc24c11d3_116_51"/>
            <p:cNvSpPr/>
            <p:nvPr/>
          </p:nvSpPr>
          <p:spPr>
            <a:xfrm flipH="1">
              <a:off x="45967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g28cc24c11d3_116_51"/>
            <p:cNvSpPr/>
            <p:nvPr/>
          </p:nvSpPr>
          <p:spPr>
            <a:xfrm flipH="1">
              <a:off x="5177500" y="17009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g28cc24c11d3_116_51"/>
            <p:cNvSpPr/>
            <p:nvPr/>
          </p:nvSpPr>
          <p:spPr>
            <a:xfrm flipH="1">
              <a:off x="28543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g28cc24c11d3_116_51"/>
            <p:cNvSpPr/>
            <p:nvPr/>
          </p:nvSpPr>
          <p:spPr>
            <a:xfrm flipH="1">
              <a:off x="34351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g28cc24c11d3_116_51"/>
            <p:cNvSpPr/>
            <p:nvPr/>
          </p:nvSpPr>
          <p:spPr>
            <a:xfrm flipH="1">
              <a:off x="40159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g28cc24c11d3_116_51"/>
            <p:cNvSpPr/>
            <p:nvPr/>
          </p:nvSpPr>
          <p:spPr>
            <a:xfrm flipH="1">
              <a:off x="45967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g28cc24c11d3_116_51"/>
            <p:cNvSpPr/>
            <p:nvPr/>
          </p:nvSpPr>
          <p:spPr>
            <a:xfrm flipH="1">
              <a:off x="5177500" y="22353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g28cc24c11d3_116_51"/>
            <p:cNvSpPr/>
            <p:nvPr/>
          </p:nvSpPr>
          <p:spPr>
            <a:xfrm flipH="1">
              <a:off x="28543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g28cc24c11d3_116_51"/>
            <p:cNvSpPr/>
            <p:nvPr/>
          </p:nvSpPr>
          <p:spPr>
            <a:xfrm flipH="1">
              <a:off x="34351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g28cc24c11d3_116_51"/>
            <p:cNvSpPr/>
            <p:nvPr/>
          </p:nvSpPr>
          <p:spPr>
            <a:xfrm flipH="1">
              <a:off x="40159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g28cc24c11d3_116_51"/>
            <p:cNvSpPr/>
            <p:nvPr/>
          </p:nvSpPr>
          <p:spPr>
            <a:xfrm flipH="1">
              <a:off x="45967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g28cc24c11d3_116_51"/>
            <p:cNvSpPr/>
            <p:nvPr/>
          </p:nvSpPr>
          <p:spPr>
            <a:xfrm flipH="1">
              <a:off x="5177500" y="276982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g28cc24c11d3_116_51"/>
            <p:cNvSpPr/>
            <p:nvPr/>
          </p:nvSpPr>
          <p:spPr>
            <a:xfrm flipH="1">
              <a:off x="28543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g28cc24c11d3_116_51"/>
            <p:cNvSpPr/>
            <p:nvPr/>
          </p:nvSpPr>
          <p:spPr>
            <a:xfrm flipH="1">
              <a:off x="34351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g28cc24c11d3_116_51"/>
            <p:cNvSpPr/>
            <p:nvPr/>
          </p:nvSpPr>
          <p:spPr>
            <a:xfrm flipH="1">
              <a:off x="40159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g28cc24c11d3_116_51"/>
            <p:cNvSpPr/>
            <p:nvPr/>
          </p:nvSpPr>
          <p:spPr>
            <a:xfrm flipH="1">
              <a:off x="45967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g28cc24c11d3_116_51"/>
            <p:cNvSpPr/>
            <p:nvPr/>
          </p:nvSpPr>
          <p:spPr>
            <a:xfrm flipH="1">
              <a:off x="5177500" y="3304275"/>
              <a:ext cx="580800" cy="532800"/>
            </a:xfrm>
            <a:prstGeom prst="rect">
              <a:avLst/>
            </a:prstGeom>
            <a:gradFill>
              <a:gsLst>
                <a:gs pos="0">
                  <a:srgbClr val="E0EDBA"/>
                </a:gs>
                <a:gs pos="100000">
                  <a:srgbClr val="DE87F1"/>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0" name="Google Shape;3530;g28cc24c11d3_116_51"/>
          <p:cNvSpPr/>
          <p:nvPr/>
        </p:nvSpPr>
        <p:spPr>
          <a:xfrm>
            <a:off x="1276400" y="2240325"/>
            <a:ext cx="844800" cy="254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531" name="Google Shape;3531;g28cc24c11d3_116_51"/>
          <p:cNvSpPr/>
          <p:nvPr/>
        </p:nvSpPr>
        <p:spPr>
          <a:xfrm>
            <a:off x="3341175" y="2240325"/>
            <a:ext cx="844800" cy="254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532" name="Google Shape;3532;g28cc24c11d3_116_51"/>
          <p:cNvSpPr/>
          <p:nvPr/>
        </p:nvSpPr>
        <p:spPr>
          <a:xfrm>
            <a:off x="5101300" y="2240325"/>
            <a:ext cx="844800" cy="254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533" name="Google Shape;3533;g28cc24c11d3_116_51"/>
          <p:cNvSpPr/>
          <p:nvPr/>
        </p:nvSpPr>
        <p:spPr>
          <a:xfrm>
            <a:off x="6861425" y="2240325"/>
            <a:ext cx="844800" cy="2541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534" name="Google Shape;3534;g28cc24c11d3_116_51"/>
          <p:cNvSpPr txBox="1"/>
          <p:nvPr/>
        </p:nvSpPr>
        <p:spPr>
          <a:xfrm>
            <a:off x="220100" y="3670050"/>
            <a:ext cx="1154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Input Image</a:t>
            </a:r>
            <a:endParaRPr sz="1200">
              <a:latin typeface="Roboto"/>
              <a:ea typeface="Roboto"/>
              <a:cs typeface="Roboto"/>
              <a:sym typeface="Roboto"/>
            </a:endParaRPr>
          </a:p>
        </p:txBody>
      </p:sp>
      <p:sp>
        <p:nvSpPr>
          <p:cNvPr id="3535" name="Google Shape;3535;g28cc24c11d3_116_51"/>
          <p:cNvSpPr txBox="1"/>
          <p:nvPr/>
        </p:nvSpPr>
        <p:spPr>
          <a:xfrm>
            <a:off x="4147050" y="3670050"/>
            <a:ext cx="1154700" cy="125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object-context box pair</a:t>
            </a:r>
            <a:endParaRPr sz="1200">
              <a:latin typeface="Roboto"/>
              <a:ea typeface="Roboto"/>
              <a:cs typeface="Roboto"/>
              <a:sym typeface="Roboto"/>
            </a:endParaRPr>
          </a:p>
          <a:p>
            <a:pPr indent="0" lvl="0" marL="0" rtl="0" algn="ctr">
              <a:spcBef>
                <a:spcPts val="0"/>
              </a:spcBef>
              <a:spcAft>
                <a:spcPts val="0"/>
              </a:spcAft>
              <a:buNone/>
            </a:pPr>
            <a:r>
              <a:rPr lang="fr" sz="1200">
                <a:latin typeface="Roboto"/>
                <a:ea typeface="Roboto"/>
                <a:cs typeface="Roboto"/>
                <a:sym typeface="Roboto"/>
              </a:rPr>
              <a:t>1box foreground + 1 box object of interest </a:t>
            </a:r>
            <a:endParaRPr sz="1200">
              <a:latin typeface="Roboto"/>
              <a:ea typeface="Roboto"/>
              <a:cs typeface="Roboto"/>
              <a:sym typeface="Roboto"/>
            </a:endParaRPr>
          </a:p>
        </p:txBody>
      </p:sp>
      <p:sp>
        <p:nvSpPr>
          <p:cNvPr id="3536" name="Google Shape;3536;g28cc24c11d3_116_51"/>
          <p:cNvSpPr txBox="1"/>
          <p:nvPr/>
        </p:nvSpPr>
        <p:spPr>
          <a:xfrm>
            <a:off x="7414275" y="3670050"/>
            <a:ext cx="1154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Mask</a:t>
            </a:r>
            <a:endParaRPr sz="1200">
              <a:latin typeface="Roboto"/>
              <a:ea typeface="Roboto"/>
              <a:cs typeface="Roboto"/>
              <a:sym typeface="Roboto"/>
            </a:endParaRPr>
          </a:p>
        </p:txBody>
      </p:sp>
      <p:sp>
        <p:nvSpPr>
          <p:cNvPr id="3537" name="Google Shape;3537;g28cc24c11d3_116_51"/>
          <p:cNvSpPr txBox="1"/>
          <p:nvPr/>
        </p:nvSpPr>
        <p:spPr>
          <a:xfrm>
            <a:off x="5400888" y="1309350"/>
            <a:ext cx="1856100" cy="6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900">
                <a:latin typeface="Roboto"/>
                <a:ea typeface="Roboto"/>
                <a:cs typeface="Roboto"/>
                <a:sym typeface="Roboto"/>
              </a:rPr>
              <a:t>Downsampling =&gt; Upsampling</a:t>
            </a:r>
            <a:endParaRPr sz="900">
              <a:latin typeface="Roboto"/>
              <a:ea typeface="Roboto"/>
              <a:cs typeface="Roboto"/>
              <a:sym typeface="Roboto"/>
            </a:endParaRPr>
          </a:p>
        </p:txBody>
      </p:sp>
      <p:sp>
        <p:nvSpPr>
          <p:cNvPr id="3538" name="Google Shape;3538;g28cc24c11d3_116_51"/>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30</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sp>
        <p:nvSpPr>
          <p:cNvPr id="3543" name="Google Shape;3543;g1e950a4b9d5_3_84"/>
          <p:cNvSpPr/>
          <p:nvPr/>
        </p:nvSpPr>
        <p:spPr>
          <a:xfrm>
            <a:off x="4746275" y="462650"/>
            <a:ext cx="2902500" cy="4242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g1e950a4b9d5_3_84"/>
          <p:cNvSpPr/>
          <p:nvPr/>
        </p:nvSpPr>
        <p:spPr>
          <a:xfrm>
            <a:off x="1495225" y="438250"/>
            <a:ext cx="3140400" cy="42426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g1e950a4b9d5_3_84"/>
          <p:cNvSpPr txBox="1"/>
          <p:nvPr/>
        </p:nvSpPr>
        <p:spPr>
          <a:xfrm>
            <a:off x="1746325" y="487700"/>
            <a:ext cx="2828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a:latin typeface="Roboto"/>
                <a:ea typeface="Roboto"/>
                <a:cs typeface="Roboto"/>
                <a:sym typeface="Roboto"/>
              </a:rPr>
              <a:t>Environnement</a:t>
            </a:r>
            <a:endParaRPr b="1" i="0" sz="1400" u="none" cap="none" strike="noStrike">
              <a:solidFill>
                <a:srgbClr val="000000"/>
              </a:solidFill>
              <a:latin typeface="Roboto"/>
              <a:ea typeface="Roboto"/>
              <a:cs typeface="Roboto"/>
              <a:sym typeface="Roboto"/>
            </a:endParaRPr>
          </a:p>
        </p:txBody>
      </p:sp>
      <p:sp>
        <p:nvSpPr>
          <p:cNvPr id="3546" name="Google Shape;3546;g1e950a4b9d5_3_84"/>
          <p:cNvSpPr txBox="1"/>
          <p:nvPr/>
        </p:nvSpPr>
        <p:spPr>
          <a:xfrm>
            <a:off x="4943825" y="438250"/>
            <a:ext cx="2608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Roboto"/>
                <a:ea typeface="Roboto"/>
                <a:cs typeface="Roboto"/>
                <a:sym typeface="Roboto"/>
              </a:rPr>
              <a:t>Actions : </a:t>
            </a:r>
            <a:r>
              <a:rPr b="1" lang="fr">
                <a:latin typeface="Roboto"/>
                <a:ea typeface="Roboto"/>
                <a:cs typeface="Roboto"/>
                <a:sym typeface="Roboto"/>
              </a:rPr>
              <a:t>adjustments</a:t>
            </a:r>
            <a:r>
              <a:rPr b="1" i="0" lang="fr" sz="1400" u="none" cap="none" strike="noStrike">
                <a:solidFill>
                  <a:srgbClr val="000000"/>
                </a:solidFill>
                <a:latin typeface="Roboto"/>
                <a:ea typeface="Roboto"/>
                <a:cs typeface="Roboto"/>
                <a:sym typeface="Roboto"/>
              </a:rPr>
              <a:t> </a:t>
            </a:r>
            <a:r>
              <a:rPr b="1" lang="fr">
                <a:latin typeface="Roboto"/>
                <a:ea typeface="Roboto"/>
                <a:cs typeface="Roboto"/>
                <a:sym typeface="Roboto"/>
              </a:rPr>
              <a:t>of</a:t>
            </a:r>
            <a:r>
              <a:rPr b="1" i="0" lang="fr" sz="1400" u="none" cap="none" strike="noStrike">
                <a:solidFill>
                  <a:srgbClr val="000000"/>
                </a:solidFill>
                <a:latin typeface="Roboto"/>
                <a:ea typeface="Roboto"/>
                <a:cs typeface="Roboto"/>
                <a:sym typeface="Roboto"/>
              </a:rPr>
              <a:t> bounding box </a:t>
            </a:r>
            <a:endParaRPr b="1" i="0" sz="1400" u="none" cap="none" strike="noStrike">
              <a:solidFill>
                <a:srgbClr val="000000"/>
              </a:solidFill>
              <a:latin typeface="Roboto"/>
              <a:ea typeface="Roboto"/>
              <a:cs typeface="Roboto"/>
              <a:sym typeface="Roboto"/>
            </a:endParaRPr>
          </a:p>
        </p:txBody>
      </p:sp>
      <p:pic>
        <p:nvPicPr>
          <p:cNvPr id="3547" name="Google Shape;3547;g1e950a4b9d5_3_84"/>
          <p:cNvPicPr preferRelativeResize="0"/>
          <p:nvPr/>
        </p:nvPicPr>
        <p:blipFill rotWithShape="1">
          <a:blip r:embed="rId3">
            <a:alphaModFix/>
          </a:blip>
          <a:srcRect b="0" l="0" r="0" t="0"/>
          <a:stretch/>
        </p:blipFill>
        <p:spPr>
          <a:xfrm>
            <a:off x="5037225" y="2202900"/>
            <a:ext cx="333375" cy="390525"/>
          </a:xfrm>
          <a:prstGeom prst="rect">
            <a:avLst/>
          </a:prstGeom>
          <a:noFill/>
          <a:ln>
            <a:noFill/>
          </a:ln>
        </p:spPr>
      </p:pic>
      <p:pic>
        <p:nvPicPr>
          <p:cNvPr id="3548" name="Google Shape;3548;g1e950a4b9d5_3_84"/>
          <p:cNvPicPr preferRelativeResize="0"/>
          <p:nvPr/>
        </p:nvPicPr>
        <p:blipFill rotWithShape="1">
          <a:blip r:embed="rId4">
            <a:alphaModFix/>
          </a:blip>
          <a:srcRect b="0" l="0" r="0" t="0"/>
          <a:stretch/>
        </p:blipFill>
        <p:spPr>
          <a:xfrm>
            <a:off x="5013188" y="2803888"/>
            <a:ext cx="381443" cy="390525"/>
          </a:xfrm>
          <a:prstGeom prst="rect">
            <a:avLst/>
          </a:prstGeom>
          <a:noFill/>
          <a:ln>
            <a:noFill/>
          </a:ln>
        </p:spPr>
      </p:pic>
      <p:pic>
        <p:nvPicPr>
          <p:cNvPr id="3549" name="Google Shape;3549;g1e950a4b9d5_3_84"/>
          <p:cNvPicPr preferRelativeResize="0"/>
          <p:nvPr/>
        </p:nvPicPr>
        <p:blipFill rotWithShape="1">
          <a:blip r:embed="rId5">
            <a:alphaModFix/>
          </a:blip>
          <a:srcRect b="0" l="0" r="0" t="0"/>
          <a:stretch/>
        </p:blipFill>
        <p:spPr>
          <a:xfrm>
            <a:off x="5990356" y="2202900"/>
            <a:ext cx="381000" cy="390525"/>
          </a:xfrm>
          <a:prstGeom prst="rect">
            <a:avLst/>
          </a:prstGeom>
          <a:noFill/>
          <a:ln>
            <a:noFill/>
          </a:ln>
        </p:spPr>
      </p:pic>
      <p:pic>
        <p:nvPicPr>
          <p:cNvPr id="3550" name="Google Shape;3550;g1e950a4b9d5_3_84"/>
          <p:cNvPicPr preferRelativeResize="0"/>
          <p:nvPr/>
        </p:nvPicPr>
        <p:blipFill rotWithShape="1">
          <a:blip r:embed="rId6">
            <a:alphaModFix/>
          </a:blip>
          <a:srcRect b="0" l="0" r="0" t="0"/>
          <a:stretch/>
        </p:blipFill>
        <p:spPr>
          <a:xfrm>
            <a:off x="4999131" y="3475575"/>
            <a:ext cx="409575" cy="390525"/>
          </a:xfrm>
          <a:prstGeom prst="rect">
            <a:avLst/>
          </a:prstGeom>
          <a:noFill/>
          <a:ln>
            <a:noFill/>
          </a:ln>
        </p:spPr>
      </p:pic>
      <p:pic>
        <p:nvPicPr>
          <p:cNvPr id="3551" name="Google Shape;3551;g1e950a4b9d5_3_84"/>
          <p:cNvPicPr preferRelativeResize="0"/>
          <p:nvPr/>
        </p:nvPicPr>
        <p:blipFill rotWithShape="1">
          <a:blip r:embed="rId7">
            <a:alphaModFix/>
          </a:blip>
          <a:srcRect b="0" l="0" r="0" t="0"/>
          <a:stretch/>
        </p:blipFill>
        <p:spPr>
          <a:xfrm>
            <a:off x="6976818" y="2801500"/>
            <a:ext cx="419100" cy="400050"/>
          </a:xfrm>
          <a:prstGeom prst="rect">
            <a:avLst/>
          </a:prstGeom>
          <a:noFill/>
          <a:ln>
            <a:noFill/>
          </a:ln>
        </p:spPr>
      </p:pic>
      <p:pic>
        <p:nvPicPr>
          <p:cNvPr id="3552" name="Google Shape;3552;g1e950a4b9d5_3_84"/>
          <p:cNvPicPr preferRelativeResize="0"/>
          <p:nvPr/>
        </p:nvPicPr>
        <p:blipFill rotWithShape="1">
          <a:blip r:embed="rId8">
            <a:alphaModFix/>
          </a:blip>
          <a:srcRect b="0" l="0" r="0" t="0"/>
          <a:stretch/>
        </p:blipFill>
        <p:spPr>
          <a:xfrm>
            <a:off x="6991093" y="2207650"/>
            <a:ext cx="390525" cy="381000"/>
          </a:xfrm>
          <a:prstGeom prst="rect">
            <a:avLst/>
          </a:prstGeom>
          <a:noFill/>
          <a:ln>
            <a:noFill/>
          </a:ln>
        </p:spPr>
      </p:pic>
      <p:pic>
        <p:nvPicPr>
          <p:cNvPr id="3553" name="Google Shape;3553;g1e950a4b9d5_3_84"/>
          <p:cNvPicPr preferRelativeResize="0"/>
          <p:nvPr/>
        </p:nvPicPr>
        <p:blipFill rotWithShape="1">
          <a:blip r:embed="rId9">
            <a:alphaModFix/>
          </a:blip>
          <a:srcRect b="0" l="0" r="0" t="0"/>
          <a:stretch/>
        </p:blipFill>
        <p:spPr>
          <a:xfrm>
            <a:off x="5963943" y="2813425"/>
            <a:ext cx="390525" cy="381000"/>
          </a:xfrm>
          <a:prstGeom prst="rect">
            <a:avLst/>
          </a:prstGeom>
          <a:noFill/>
          <a:ln>
            <a:noFill/>
          </a:ln>
        </p:spPr>
      </p:pic>
      <p:pic>
        <p:nvPicPr>
          <p:cNvPr id="3554" name="Google Shape;3554;g1e950a4b9d5_3_84"/>
          <p:cNvPicPr preferRelativeResize="0"/>
          <p:nvPr/>
        </p:nvPicPr>
        <p:blipFill rotWithShape="1">
          <a:blip r:embed="rId10">
            <a:alphaModFix/>
          </a:blip>
          <a:srcRect b="0" l="0" r="0" t="0"/>
          <a:stretch/>
        </p:blipFill>
        <p:spPr>
          <a:xfrm>
            <a:off x="5980818" y="3480325"/>
            <a:ext cx="400050" cy="381000"/>
          </a:xfrm>
          <a:prstGeom prst="rect">
            <a:avLst/>
          </a:prstGeom>
          <a:noFill/>
          <a:ln>
            <a:noFill/>
          </a:ln>
        </p:spPr>
      </p:pic>
      <p:sp>
        <p:nvSpPr>
          <p:cNvPr id="3555" name="Google Shape;3555;g1e950a4b9d5_3_84"/>
          <p:cNvSpPr/>
          <p:nvPr/>
        </p:nvSpPr>
        <p:spPr>
          <a:xfrm>
            <a:off x="6986425" y="3475538"/>
            <a:ext cx="399900" cy="390600"/>
          </a:xfrm>
          <a:prstGeom prst="ellipse">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g1e950a4b9d5_3_84"/>
          <p:cNvSpPr txBox="1"/>
          <p:nvPr/>
        </p:nvSpPr>
        <p:spPr>
          <a:xfrm>
            <a:off x="8415350" y="4743300"/>
            <a:ext cx="68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31</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pic>
        <p:nvPicPr>
          <p:cNvPr id="3557" name="Google Shape;3557;g1e950a4b9d5_3_84"/>
          <p:cNvPicPr preferRelativeResize="0"/>
          <p:nvPr/>
        </p:nvPicPr>
        <p:blipFill>
          <a:blip r:embed="rId11">
            <a:alphaModFix/>
          </a:blip>
          <a:stretch>
            <a:fillRect/>
          </a:stretch>
        </p:blipFill>
        <p:spPr>
          <a:xfrm>
            <a:off x="2488075" y="1053856"/>
            <a:ext cx="1154700" cy="2282957"/>
          </a:xfrm>
          <a:prstGeom prst="rect">
            <a:avLst/>
          </a:prstGeom>
          <a:noFill/>
          <a:ln cap="flat" cmpd="sng" w="9525">
            <a:solidFill>
              <a:srgbClr val="FF0000"/>
            </a:solidFill>
            <a:prstDash val="solid"/>
            <a:round/>
            <a:headEnd len="sm" w="sm" type="none"/>
            <a:tailEnd len="sm" w="sm" type="none"/>
          </a:ln>
        </p:spPr>
      </p:pic>
      <p:sp>
        <p:nvSpPr>
          <p:cNvPr id="3558" name="Google Shape;3558;g1e950a4b9d5_3_84"/>
          <p:cNvSpPr txBox="1"/>
          <p:nvPr/>
        </p:nvSpPr>
        <p:spPr>
          <a:xfrm>
            <a:off x="1839650" y="3763600"/>
            <a:ext cx="2393400" cy="8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a:t>
            </a:r>
            <a:endParaRPr>
              <a:latin typeface="Roboto"/>
              <a:ea typeface="Roboto"/>
              <a:cs typeface="Roboto"/>
              <a:sym typeface="Roboto"/>
            </a:endParaRPr>
          </a:p>
          <a:p>
            <a:pPr indent="0" lvl="0" marL="0" rtl="0" algn="ctr">
              <a:spcBef>
                <a:spcPts val="0"/>
              </a:spcBef>
              <a:spcAft>
                <a:spcPts val="0"/>
              </a:spcAft>
              <a:buNone/>
            </a:pPr>
            <a:r>
              <a:rPr lang="fr">
                <a:latin typeface="Roboto"/>
                <a:ea typeface="Roboto"/>
                <a:cs typeface="Roboto"/>
                <a:sym typeface="Roboto"/>
              </a:rPr>
              <a:t>actions history</a:t>
            </a:r>
            <a:endParaRPr>
              <a:latin typeface="Roboto"/>
              <a:ea typeface="Roboto"/>
              <a:cs typeface="Roboto"/>
              <a:sym typeface="Roboto"/>
            </a:endParaRPr>
          </a:p>
        </p:txBody>
      </p:sp>
      <p:sp>
        <p:nvSpPr>
          <p:cNvPr id="3559" name="Google Shape;3559;g1e950a4b9d5_3_84"/>
          <p:cNvSpPr txBox="1"/>
          <p:nvPr/>
        </p:nvSpPr>
        <p:spPr>
          <a:xfrm>
            <a:off x="2387750" y="3416250"/>
            <a:ext cx="1340700" cy="26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Cairo"/>
                <a:ea typeface="Cairo"/>
                <a:cs typeface="Cairo"/>
                <a:sym typeface="Cairo"/>
              </a:rPr>
              <a:t>Input Frame</a:t>
            </a:r>
            <a:endParaRPr>
              <a:latin typeface="Cairo"/>
              <a:ea typeface="Cairo"/>
              <a:cs typeface="Cairo"/>
              <a:sym typeface="Cai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sp>
        <p:nvSpPr>
          <p:cNvPr id="3564" name="Google Shape;3564;g28ff30328e9_0_1"/>
          <p:cNvSpPr txBox="1"/>
          <p:nvPr/>
        </p:nvSpPr>
        <p:spPr>
          <a:xfrm>
            <a:off x="8415350" y="4743300"/>
            <a:ext cx="68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32</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pic>
        <p:nvPicPr>
          <p:cNvPr id="3565" name="Google Shape;3565;g28ff30328e9_0_1"/>
          <p:cNvPicPr preferRelativeResize="0"/>
          <p:nvPr/>
        </p:nvPicPr>
        <p:blipFill>
          <a:blip r:embed="rId3">
            <a:alphaModFix/>
          </a:blip>
          <a:stretch>
            <a:fillRect/>
          </a:stretch>
        </p:blipFill>
        <p:spPr>
          <a:xfrm>
            <a:off x="2035725" y="2136805"/>
            <a:ext cx="5072550" cy="2878575"/>
          </a:xfrm>
          <a:prstGeom prst="rect">
            <a:avLst/>
          </a:prstGeom>
          <a:noFill/>
          <a:ln>
            <a:noFill/>
          </a:ln>
        </p:spPr>
      </p:pic>
      <p:sp>
        <p:nvSpPr>
          <p:cNvPr id="3566" name="Google Shape;3566;g28ff30328e9_0_1"/>
          <p:cNvSpPr txBox="1"/>
          <p:nvPr/>
        </p:nvSpPr>
        <p:spPr>
          <a:xfrm>
            <a:off x="729500" y="738950"/>
            <a:ext cx="76662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lang="fr" sz="2400">
                <a:latin typeface="Roboto"/>
                <a:ea typeface="Roboto"/>
                <a:cs typeface="Roboto"/>
                <a:sym typeface="Roboto"/>
              </a:rPr>
              <a:t>Rewards</a:t>
            </a:r>
            <a:endParaRPr b="1" sz="24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1">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sz="1000">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lang="fr">
                <a:latin typeface="Roboto"/>
                <a:ea typeface="Roboto"/>
                <a:cs typeface="Roboto"/>
                <a:sym typeface="Roboto"/>
              </a:rPr>
              <a:t>Reflects the positive and negative variations of the segmentation mask</a:t>
            </a:r>
            <a:endParaRPr>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sz="10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0" name="Shape 3570"/>
        <p:cNvGrpSpPr/>
        <p:nvPr/>
      </p:nvGrpSpPr>
      <p:grpSpPr>
        <a:xfrm>
          <a:off x="0" y="0"/>
          <a:ext cx="0" cy="0"/>
          <a:chOff x="0" y="0"/>
          <a:chExt cx="0" cy="0"/>
        </a:xfrm>
      </p:grpSpPr>
      <p:sp>
        <p:nvSpPr>
          <p:cNvPr id="3571" name="Google Shape;3571;g28cc24c11d3_158_145"/>
          <p:cNvSpPr txBox="1"/>
          <p:nvPr>
            <p:ph idx="4294967295" type="title"/>
          </p:nvPr>
        </p:nvSpPr>
        <p:spPr>
          <a:xfrm>
            <a:off x="656200" y="149150"/>
            <a:ext cx="60600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fr" sz="2400">
                <a:solidFill>
                  <a:srgbClr val="FFFFFF"/>
                </a:solidFill>
                <a:latin typeface="Roboto"/>
                <a:ea typeface="Roboto"/>
                <a:cs typeface="Roboto"/>
                <a:sym typeface="Roboto"/>
              </a:rPr>
              <a:t>Benchmark </a:t>
            </a:r>
            <a:r>
              <a:rPr lang="fr" sz="2400">
                <a:latin typeface="Roboto"/>
                <a:ea typeface="Roboto"/>
                <a:cs typeface="Roboto"/>
                <a:sym typeface="Roboto"/>
              </a:rPr>
              <a:t>vs State-of-the-art (at time)</a:t>
            </a:r>
            <a:endParaRPr sz="2400">
              <a:solidFill>
                <a:srgbClr val="FFFFFF"/>
              </a:solidFill>
              <a:latin typeface="Roboto"/>
              <a:ea typeface="Roboto"/>
              <a:cs typeface="Roboto"/>
              <a:sym typeface="Roboto"/>
            </a:endParaRPr>
          </a:p>
        </p:txBody>
      </p:sp>
      <p:sp>
        <p:nvSpPr>
          <p:cNvPr id="3572" name="Google Shape;3572;g28cc24c11d3_158_145"/>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33</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3573" name="Google Shape;3573;g28cc24c11d3_158_145"/>
          <p:cNvSpPr/>
          <p:nvPr/>
        </p:nvSpPr>
        <p:spPr>
          <a:xfrm>
            <a:off x="1731150" y="1080000"/>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Improvements</a:t>
            </a:r>
            <a:endParaRPr>
              <a:solidFill>
                <a:schemeClr val="lt2"/>
              </a:solidFill>
              <a:latin typeface="Roboto"/>
              <a:ea typeface="Roboto"/>
              <a:cs typeface="Roboto"/>
              <a:sym typeface="Roboto"/>
            </a:endParaRPr>
          </a:p>
        </p:txBody>
      </p:sp>
      <p:sp>
        <p:nvSpPr>
          <p:cNvPr id="3574" name="Google Shape;3574;g28cc24c11d3_158_145"/>
          <p:cNvSpPr/>
          <p:nvPr/>
        </p:nvSpPr>
        <p:spPr>
          <a:xfrm>
            <a:off x="5691600" y="1080000"/>
            <a:ext cx="1693200" cy="576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Roboto"/>
                <a:ea typeface="Roboto"/>
                <a:cs typeface="Roboto"/>
                <a:sym typeface="Roboto"/>
              </a:rPr>
              <a:t>Disadvantages</a:t>
            </a:r>
            <a:endParaRPr>
              <a:solidFill>
                <a:schemeClr val="lt2"/>
              </a:solidFill>
              <a:latin typeface="Roboto"/>
              <a:ea typeface="Roboto"/>
              <a:cs typeface="Roboto"/>
              <a:sym typeface="Roboto"/>
            </a:endParaRPr>
          </a:p>
        </p:txBody>
      </p:sp>
      <p:sp>
        <p:nvSpPr>
          <p:cNvPr id="3575" name="Google Shape;3575;g28cc24c11d3_158_145"/>
          <p:cNvSpPr txBox="1"/>
          <p:nvPr/>
        </p:nvSpPr>
        <p:spPr>
          <a:xfrm>
            <a:off x="649800" y="1702350"/>
            <a:ext cx="3855900" cy="33336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Roboto"/>
              <a:buChar char="●"/>
            </a:pPr>
            <a:r>
              <a:rPr b="1" lang="fr" sz="1000">
                <a:solidFill>
                  <a:schemeClr val="dk1"/>
                </a:solidFill>
                <a:latin typeface="Roboto"/>
                <a:ea typeface="Roboto"/>
                <a:cs typeface="Roboto"/>
                <a:sym typeface="Roboto"/>
              </a:rPr>
              <a:t>Best stability through time.</a:t>
            </a:r>
            <a:endParaRPr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Font typeface="Roboto"/>
              <a:buChar char="●"/>
            </a:pPr>
            <a:r>
              <a:rPr b="1" lang="fr" sz="1000">
                <a:solidFill>
                  <a:schemeClr val="dk1"/>
                </a:solidFill>
                <a:latin typeface="Roboto"/>
                <a:ea typeface="Roboto"/>
                <a:cs typeface="Roboto"/>
                <a:sym typeface="Roboto"/>
              </a:rPr>
              <a:t>Effective even </a:t>
            </a:r>
            <a:r>
              <a:rPr b="1" lang="fr" sz="1000">
                <a:solidFill>
                  <a:schemeClr val="dk1"/>
                </a:solidFill>
                <a:latin typeface="Roboto"/>
                <a:ea typeface="Roboto"/>
                <a:cs typeface="Roboto"/>
                <a:sym typeface="Roboto"/>
              </a:rPr>
              <a:t>with</a:t>
            </a:r>
            <a:r>
              <a:rPr b="1" lang="fr" sz="1000">
                <a:solidFill>
                  <a:schemeClr val="dk1"/>
                </a:solidFill>
                <a:latin typeface="Roboto"/>
                <a:ea typeface="Roboto"/>
                <a:cs typeface="Roboto"/>
                <a:sym typeface="Roboto"/>
              </a:rPr>
              <a:t>  </a:t>
            </a:r>
            <a:r>
              <a:rPr lang="fr" sz="1000">
                <a:solidFill>
                  <a:schemeClr val="dk1"/>
                </a:solidFill>
                <a:latin typeface="Roboto"/>
                <a:ea typeface="Roboto"/>
                <a:cs typeface="Roboto"/>
                <a:sym typeface="Roboto"/>
              </a:rPr>
              <a:t>motion blur, occlusions, and appearance changes.</a:t>
            </a:r>
            <a:endParaRPr sz="1000">
              <a:solidFill>
                <a:schemeClr val="dk1"/>
              </a:solidFill>
              <a:latin typeface="Roboto"/>
              <a:ea typeface="Roboto"/>
              <a:cs typeface="Roboto"/>
              <a:sym typeface="Roboto"/>
            </a:endParaRPr>
          </a:p>
        </p:txBody>
      </p:sp>
      <p:sp>
        <p:nvSpPr>
          <p:cNvPr id="3576" name="Google Shape;3576;g28cc24c11d3_158_145"/>
          <p:cNvSpPr txBox="1"/>
          <p:nvPr/>
        </p:nvSpPr>
        <p:spPr>
          <a:xfrm>
            <a:off x="4642650" y="1702350"/>
            <a:ext cx="3791100" cy="3105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Char char="●"/>
            </a:pPr>
            <a:r>
              <a:rPr b="1" lang="fr" sz="1000">
                <a:solidFill>
                  <a:schemeClr val="dk1"/>
                </a:solidFill>
                <a:latin typeface="Roboto"/>
                <a:ea typeface="Roboto"/>
                <a:cs typeface="Roboto"/>
                <a:sym typeface="Roboto"/>
              </a:rPr>
              <a:t>Limited Dataset Evaluation.</a:t>
            </a:r>
            <a:endParaRPr b="1" sz="1000">
              <a:solidFill>
                <a:schemeClr val="dk1"/>
              </a:solidFill>
              <a:latin typeface="Roboto"/>
              <a:ea typeface="Roboto"/>
              <a:cs typeface="Roboto"/>
              <a:sym typeface="Roboto"/>
            </a:endParaRPr>
          </a:p>
          <a:p>
            <a:pPr indent="-292100" lvl="0" marL="457200" rtl="0" algn="l">
              <a:lnSpc>
                <a:spcPct val="115000"/>
              </a:lnSpc>
              <a:spcBef>
                <a:spcPts val="0"/>
              </a:spcBef>
              <a:spcAft>
                <a:spcPts val="0"/>
              </a:spcAft>
              <a:buClr>
                <a:schemeClr val="dk1"/>
              </a:buClr>
              <a:buSzPts val="1000"/>
              <a:buChar char="●"/>
            </a:pPr>
            <a:r>
              <a:rPr b="1" lang="fr" sz="1000">
                <a:solidFill>
                  <a:schemeClr val="dk1"/>
                </a:solidFill>
                <a:latin typeface="Roboto"/>
                <a:ea typeface="Roboto"/>
                <a:cs typeface="Roboto"/>
                <a:sym typeface="Roboto"/>
              </a:rPr>
              <a:t>Segmentation Challenges Not Discussed.</a:t>
            </a:r>
            <a:endParaRPr sz="1000">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g27b7d43621c_0_169"/>
          <p:cNvSpPr/>
          <p:nvPr/>
        </p:nvSpPr>
        <p:spPr>
          <a:xfrm>
            <a:off x="3963750" y="1077700"/>
            <a:ext cx="1216500" cy="1216500"/>
          </a:xfrm>
          <a:prstGeom prst="ellipse">
            <a:avLst/>
          </a:prstGeom>
          <a:solidFill>
            <a:schemeClr val="dk2"/>
          </a:solidFill>
          <a:ln>
            <a:noFill/>
          </a:ln>
          <a:effectLst>
            <a:reflection blurRad="0" dir="0" dist="0" endA="0" endPos="40000" fadeDir="5400012" kx="0" rotWithShape="0" algn="bl" stA="50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g27b7d43621c_0_169"/>
          <p:cNvSpPr txBox="1"/>
          <p:nvPr>
            <p:ph idx="2" type="title"/>
          </p:nvPr>
        </p:nvSpPr>
        <p:spPr>
          <a:xfrm>
            <a:off x="4104450" y="1208200"/>
            <a:ext cx="978000" cy="9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fr"/>
              <a:t>05.</a:t>
            </a:r>
            <a:endParaRPr/>
          </a:p>
        </p:txBody>
      </p:sp>
      <p:sp>
        <p:nvSpPr>
          <p:cNvPr id="3583" name="Google Shape;3583;g27b7d43621c_0_169"/>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Observations and Challenges</a:t>
            </a:r>
            <a:endParaRPr b="0">
              <a:latin typeface="Rubik Light"/>
              <a:ea typeface="Rubik Light"/>
              <a:cs typeface="Rubik Light"/>
              <a:sym typeface="Rubik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7" name="Shape 3587"/>
        <p:cNvGrpSpPr/>
        <p:nvPr/>
      </p:nvGrpSpPr>
      <p:grpSpPr>
        <a:xfrm>
          <a:off x="0" y="0"/>
          <a:ext cx="0" cy="0"/>
          <a:chOff x="0" y="0"/>
          <a:chExt cx="0" cy="0"/>
        </a:xfrm>
      </p:grpSpPr>
      <p:sp>
        <p:nvSpPr>
          <p:cNvPr id="3588" name="Google Shape;3588;g27b7d43621c_0_12"/>
          <p:cNvSpPr txBox="1"/>
          <p:nvPr>
            <p:ph type="title"/>
          </p:nvPr>
        </p:nvSpPr>
        <p:spPr>
          <a:xfrm>
            <a:off x="567600" y="2926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Observations</a:t>
            </a:r>
            <a:endParaRPr/>
          </a:p>
        </p:txBody>
      </p:sp>
      <p:sp>
        <p:nvSpPr>
          <p:cNvPr id="3589" name="Google Shape;3589;g27b7d43621c_0_12"/>
          <p:cNvSpPr txBox="1"/>
          <p:nvPr>
            <p:ph type="title"/>
          </p:nvPr>
        </p:nvSpPr>
        <p:spPr>
          <a:xfrm>
            <a:off x="784250" y="2030750"/>
            <a:ext cx="7590000" cy="11349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120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Deep Reinforcement Learning (DRL) has proven its effectiveness in various computer vision applications, from landmark detection to video analysis with  competitive results.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It offers promising solutions to complex optimization problems such as parameter tuning and neural architecture search.</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Usually faster inference on most tasks.</a:t>
            </a:r>
            <a:endParaRPr b="0" sz="1200">
              <a:solidFill>
                <a:srgbClr val="000000"/>
              </a:solidFill>
              <a:latin typeface="Roboto"/>
              <a:ea typeface="Roboto"/>
              <a:cs typeface="Roboto"/>
              <a:sym typeface="Roboto"/>
            </a:endParaRPr>
          </a:p>
        </p:txBody>
      </p:sp>
      <p:sp>
        <p:nvSpPr>
          <p:cNvPr id="3590" name="Google Shape;3590;g27b7d43621c_0_12"/>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34</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3591" name="Google Shape;3591;g27b7d43621c_0_12"/>
          <p:cNvSpPr txBox="1"/>
          <p:nvPr/>
        </p:nvSpPr>
        <p:spPr>
          <a:xfrm>
            <a:off x="942675" y="997575"/>
            <a:ext cx="71439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latin typeface="Roboto"/>
                <a:ea typeface="Roboto"/>
                <a:cs typeface="Roboto"/>
                <a:sym typeface="Roboto"/>
              </a:rPr>
              <a:t>Does Reinforcement Learning in Computer Vision works ?</a:t>
            </a:r>
            <a:endParaRPr sz="1800">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5" name="Shape 3595"/>
        <p:cNvGrpSpPr/>
        <p:nvPr/>
      </p:nvGrpSpPr>
      <p:grpSpPr>
        <a:xfrm>
          <a:off x="0" y="0"/>
          <a:ext cx="0" cy="0"/>
          <a:chOff x="0" y="0"/>
          <a:chExt cx="0" cy="0"/>
        </a:xfrm>
      </p:grpSpPr>
      <p:sp>
        <p:nvSpPr>
          <p:cNvPr id="3596" name="Google Shape;3596;g28cc24c11d3_158_103"/>
          <p:cNvSpPr txBox="1"/>
          <p:nvPr>
            <p:ph type="title"/>
          </p:nvPr>
        </p:nvSpPr>
        <p:spPr>
          <a:xfrm>
            <a:off x="567600" y="3688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a:t>Challenges</a:t>
            </a:r>
            <a:endParaRPr/>
          </a:p>
        </p:txBody>
      </p:sp>
      <p:sp>
        <p:nvSpPr>
          <p:cNvPr id="3597" name="Google Shape;3597;g28cc24c11d3_158_103"/>
          <p:cNvSpPr txBox="1"/>
          <p:nvPr>
            <p:ph type="title"/>
          </p:nvPr>
        </p:nvSpPr>
        <p:spPr>
          <a:xfrm>
            <a:off x="576275" y="1904325"/>
            <a:ext cx="7932000" cy="26085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120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Despite its successes, DRL faces significant challenges when applied to real-world computer vision systems.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Defining a precise reward function often requires interdisciplinary knowledge and may not always be feasible.</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Handling continuous, high-dimensional state and action spaces remains a challenge, often necessitating discretization.</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Real-world environments are rarely stationary, posing challenges for DRL models built on assumptions of stability.</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Training DRL agents demands extensive data, which can be scarce in real-world scenarios.</a:t>
            </a:r>
            <a:endParaRPr b="0" sz="1200">
              <a:solidFill>
                <a:schemeClr val="dk1"/>
              </a:solidFill>
              <a:latin typeface="Roboto"/>
              <a:ea typeface="Roboto"/>
              <a:cs typeface="Roboto"/>
              <a:sym typeface="Roboto"/>
            </a:endParaRPr>
          </a:p>
          <a:p>
            <a:pPr indent="0" lvl="0" marL="0" rtl="0" algn="l">
              <a:lnSpc>
                <a:spcPct val="100000"/>
              </a:lnSpc>
              <a:spcBef>
                <a:spcPts val="1200"/>
              </a:spcBef>
              <a:spcAft>
                <a:spcPts val="0"/>
              </a:spcAft>
              <a:buNone/>
            </a:pPr>
            <a:r>
              <a:t/>
            </a:r>
            <a:endParaRPr b="0" sz="1200">
              <a:solidFill>
                <a:schemeClr val="dk1"/>
              </a:solidFill>
              <a:latin typeface="Roboto"/>
              <a:ea typeface="Roboto"/>
              <a:cs typeface="Roboto"/>
              <a:sym typeface="Roboto"/>
            </a:endParaRPr>
          </a:p>
        </p:txBody>
      </p:sp>
      <p:sp>
        <p:nvSpPr>
          <p:cNvPr id="3598" name="Google Shape;3598;g28cc24c11d3_158_103"/>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35/</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3599" name="Google Shape;3599;g28cc24c11d3_158_103"/>
          <p:cNvSpPr txBox="1"/>
          <p:nvPr/>
        </p:nvSpPr>
        <p:spPr>
          <a:xfrm>
            <a:off x="942675" y="997575"/>
            <a:ext cx="69831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latin typeface="Roboto"/>
                <a:ea typeface="Roboto"/>
                <a:cs typeface="Roboto"/>
                <a:sym typeface="Roboto"/>
              </a:rPr>
              <a:t>What difficulties are we facing when using it in computer vision ?</a:t>
            </a:r>
            <a:endParaRPr sz="18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3" name="Shape 3603"/>
        <p:cNvGrpSpPr/>
        <p:nvPr/>
      </p:nvGrpSpPr>
      <p:grpSpPr>
        <a:xfrm>
          <a:off x="0" y="0"/>
          <a:ext cx="0" cy="0"/>
          <a:chOff x="0" y="0"/>
          <a:chExt cx="0" cy="0"/>
        </a:xfrm>
      </p:grpSpPr>
      <p:sp>
        <p:nvSpPr>
          <p:cNvPr id="3604" name="Google Shape;3604;g27b7d43621c_0_295"/>
          <p:cNvSpPr/>
          <p:nvPr/>
        </p:nvSpPr>
        <p:spPr>
          <a:xfrm>
            <a:off x="3963750" y="1077700"/>
            <a:ext cx="1216500" cy="1216500"/>
          </a:xfrm>
          <a:prstGeom prst="ellipse">
            <a:avLst/>
          </a:prstGeom>
          <a:solidFill>
            <a:schemeClr val="dk2"/>
          </a:solidFill>
          <a:ln>
            <a:noFill/>
          </a:ln>
          <a:effectLst>
            <a:reflection blurRad="0" dir="0" dist="0" endA="0" endPos="40000" fadeDir="5400012" kx="0" rotWithShape="0" algn="bl" stA="50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g27b7d43621c_0_295"/>
          <p:cNvSpPr txBox="1"/>
          <p:nvPr>
            <p:ph idx="2" type="title"/>
          </p:nvPr>
        </p:nvSpPr>
        <p:spPr>
          <a:xfrm>
            <a:off x="4104450" y="1208200"/>
            <a:ext cx="978000" cy="9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fr"/>
              <a:t>06.</a:t>
            </a:r>
            <a:endParaRPr/>
          </a:p>
        </p:txBody>
      </p:sp>
      <p:sp>
        <p:nvSpPr>
          <p:cNvPr id="3606" name="Google Shape;3606;g27b7d43621c_0_295"/>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Promising advances</a:t>
            </a:r>
            <a:endParaRPr b="0">
              <a:latin typeface="Rubik Light"/>
              <a:ea typeface="Rubik Light"/>
              <a:cs typeface="Rubik Light"/>
              <a:sym typeface="Rubik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g27b7d43621c_0_46"/>
          <p:cNvSpPr/>
          <p:nvPr/>
        </p:nvSpPr>
        <p:spPr>
          <a:xfrm>
            <a:off x="3963750" y="1077700"/>
            <a:ext cx="1216500" cy="1216500"/>
          </a:xfrm>
          <a:prstGeom prst="ellipse">
            <a:avLst/>
          </a:prstGeom>
          <a:solidFill>
            <a:schemeClr val="dk2"/>
          </a:solidFill>
          <a:ln>
            <a:noFill/>
          </a:ln>
          <a:effectLst>
            <a:reflection blurRad="0" dir="0" dist="0" endA="0" endPos="40000" fadeDir="5400012" kx="0" rotWithShape="0" algn="bl" stA="50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g27b7d43621c_0_46"/>
          <p:cNvSpPr txBox="1"/>
          <p:nvPr>
            <p:ph idx="2" type="title"/>
          </p:nvPr>
        </p:nvSpPr>
        <p:spPr>
          <a:xfrm>
            <a:off x="4104450" y="1208200"/>
            <a:ext cx="978000" cy="9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fr"/>
              <a:t>02.</a:t>
            </a:r>
            <a:endParaRPr/>
          </a:p>
        </p:txBody>
      </p:sp>
      <p:sp>
        <p:nvSpPr>
          <p:cNvPr id="1823" name="Google Shape;1823;g27b7d43621c_0_46"/>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Reminders on RL</a:t>
            </a:r>
            <a:endParaRPr b="0">
              <a:latin typeface="Rubik Light"/>
              <a:ea typeface="Rubik Light"/>
              <a:cs typeface="Rubik Light"/>
              <a:sym typeface="Rubik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0" name="Shape 3610"/>
        <p:cNvGrpSpPr/>
        <p:nvPr/>
      </p:nvGrpSpPr>
      <p:grpSpPr>
        <a:xfrm>
          <a:off x="0" y="0"/>
          <a:ext cx="0" cy="0"/>
          <a:chOff x="0" y="0"/>
          <a:chExt cx="0" cy="0"/>
        </a:xfrm>
      </p:grpSpPr>
      <p:sp>
        <p:nvSpPr>
          <p:cNvPr id="3611" name="Google Shape;3611;g27d20dbf9d8_0_0"/>
          <p:cNvSpPr txBox="1"/>
          <p:nvPr>
            <p:ph type="title"/>
          </p:nvPr>
        </p:nvSpPr>
        <p:spPr>
          <a:xfrm>
            <a:off x="567600" y="2164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2400">
                <a:latin typeface="Cairo"/>
                <a:ea typeface="Cairo"/>
                <a:cs typeface="Cairo"/>
                <a:sym typeface="Cairo"/>
              </a:rPr>
              <a:t>Inverse Deep Reinforcement Learning</a:t>
            </a:r>
            <a:endParaRPr sz="2400">
              <a:latin typeface="Cairo"/>
              <a:ea typeface="Cairo"/>
              <a:cs typeface="Cairo"/>
              <a:sym typeface="Cairo"/>
            </a:endParaRPr>
          </a:p>
        </p:txBody>
      </p:sp>
      <p:sp>
        <p:nvSpPr>
          <p:cNvPr id="3612" name="Google Shape;3612;g27d20dbf9d8_0_0"/>
          <p:cNvSpPr txBox="1"/>
          <p:nvPr>
            <p:ph type="title"/>
          </p:nvPr>
        </p:nvSpPr>
        <p:spPr>
          <a:xfrm>
            <a:off x="576275" y="1080000"/>
            <a:ext cx="7932000" cy="20262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120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Particularly useful in models like the Landmark Detection’s one where reward is very impactful.</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Inverse DRL is an approach within Deep Reinforcement Learning.</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It differs from traditional DRL by inferring reward functions instead of relying on manually defined ones.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Useful in scenarios like autonomous driving, where creating precise reward functions is challenging.</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Inverse DRL uses observed behavior to approximate rewards.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Applied successfully in autonomous driving and complex movement analysis.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Promising for tasks where traditional DRL struggles with reward specification.</a:t>
            </a:r>
            <a:endParaRPr b="0" sz="1200">
              <a:solidFill>
                <a:srgbClr val="000000"/>
              </a:solidFill>
              <a:latin typeface="Roboto"/>
              <a:ea typeface="Roboto"/>
              <a:cs typeface="Roboto"/>
              <a:sym typeface="Roboto"/>
            </a:endParaRPr>
          </a:p>
        </p:txBody>
      </p:sp>
      <p:sp>
        <p:nvSpPr>
          <p:cNvPr id="3613" name="Google Shape;3613;g27d20dbf9d8_0_0"/>
          <p:cNvSpPr/>
          <p:nvPr/>
        </p:nvSpPr>
        <p:spPr>
          <a:xfrm>
            <a:off x="1823875" y="3467525"/>
            <a:ext cx="11799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Env</a:t>
            </a:r>
            <a:endParaRPr>
              <a:latin typeface="Roboto"/>
              <a:ea typeface="Roboto"/>
              <a:cs typeface="Roboto"/>
              <a:sym typeface="Roboto"/>
            </a:endParaRPr>
          </a:p>
        </p:txBody>
      </p:sp>
      <p:sp>
        <p:nvSpPr>
          <p:cNvPr id="3614" name="Google Shape;3614;g27d20dbf9d8_0_0"/>
          <p:cNvSpPr/>
          <p:nvPr/>
        </p:nvSpPr>
        <p:spPr>
          <a:xfrm>
            <a:off x="347400" y="4232800"/>
            <a:ext cx="11799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Rewards</a:t>
            </a:r>
            <a:endParaRPr>
              <a:latin typeface="Roboto"/>
              <a:ea typeface="Roboto"/>
              <a:cs typeface="Roboto"/>
              <a:sym typeface="Roboto"/>
            </a:endParaRPr>
          </a:p>
        </p:txBody>
      </p:sp>
      <p:sp>
        <p:nvSpPr>
          <p:cNvPr id="3615" name="Google Shape;3615;g27d20dbf9d8_0_0"/>
          <p:cNvSpPr/>
          <p:nvPr/>
        </p:nvSpPr>
        <p:spPr>
          <a:xfrm>
            <a:off x="3300350" y="4232800"/>
            <a:ext cx="11799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Behavior</a:t>
            </a:r>
            <a:endParaRPr>
              <a:latin typeface="Roboto"/>
              <a:ea typeface="Roboto"/>
              <a:cs typeface="Roboto"/>
              <a:sym typeface="Roboto"/>
            </a:endParaRPr>
          </a:p>
        </p:txBody>
      </p:sp>
      <p:sp>
        <p:nvSpPr>
          <p:cNvPr id="3616" name="Google Shape;3616;g27d20dbf9d8_0_0"/>
          <p:cNvSpPr/>
          <p:nvPr/>
        </p:nvSpPr>
        <p:spPr>
          <a:xfrm>
            <a:off x="1682125" y="4232800"/>
            <a:ext cx="14634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Reinforcement Learning</a:t>
            </a:r>
            <a:endParaRPr>
              <a:latin typeface="Roboto"/>
              <a:ea typeface="Roboto"/>
              <a:cs typeface="Roboto"/>
              <a:sym typeface="Roboto"/>
            </a:endParaRPr>
          </a:p>
        </p:txBody>
      </p:sp>
      <p:cxnSp>
        <p:nvCxnSpPr>
          <p:cNvPr id="3617" name="Google Shape;3617;g27d20dbf9d8_0_0"/>
          <p:cNvCxnSpPr>
            <a:stCxn id="3613" idx="2"/>
            <a:endCxn id="3616" idx="0"/>
          </p:cNvCxnSpPr>
          <p:nvPr/>
        </p:nvCxnSpPr>
        <p:spPr>
          <a:xfrm>
            <a:off x="2413825" y="3926225"/>
            <a:ext cx="0" cy="306600"/>
          </a:xfrm>
          <a:prstGeom prst="straightConnector1">
            <a:avLst/>
          </a:prstGeom>
          <a:noFill/>
          <a:ln cap="flat" cmpd="sng" w="9525">
            <a:solidFill>
              <a:schemeClr val="dk2"/>
            </a:solidFill>
            <a:prstDash val="solid"/>
            <a:round/>
            <a:headEnd len="med" w="med" type="none"/>
            <a:tailEnd len="med" w="med" type="triangle"/>
          </a:ln>
        </p:spPr>
      </p:cxnSp>
      <p:cxnSp>
        <p:nvCxnSpPr>
          <p:cNvPr id="3618" name="Google Shape;3618;g27d20dbf9d8_0_0"/>
          <p:cNvCxnSpPr>
            <a:stCxn id="3614" idx="3"/>
            <a:endCxn id="3616" idx="1"/>
          </p:cNvCxnSpPr>
          <p:nvPr/>
        </p:nvCxnSpPr>
        <p:spPr>
          <a:xfrm>
            <a:off x="1527300" y="4462150"/>
            <a:ext cx="154800" cy="0"/>
          </a:xfrm>
          <a:prstGeom prst="straightConnector1">
            <a:avLst/>
          </a:prstGeom>
          <a:noFill/>
          <a:ln cap="flat" cmpd="sng" w="9525">
            <a:solidFill>
              <a:schemeClr val="dk2"/>
            </a:solidFill>
            <a:prstDash val="solid"/>
            <a:round/>
            <a:headEnd len="med" w="med" type="none"/>
            <a:tailEnd len="med" w="med" type="triangle"/>
          </a:ln>
        </p:spPr>
      </p:cxnSp>
      <p:cxnSp>
        <p:nvCxnSpPr>
          <p:cNvPr id="3619" name="Google Shape;3619;g27d20dbf9d8_0_0"/>
          <p:cNvCxnSpPr>
            <a:stCxn id="3616" idx="3"/>
            <a:endCxn id="3615" idx="1"/>
          </p:cNvCxnSpPr>
          <p:nvPr/>
        </p:nvCxnSpPr>
        <p:spPr>
          <a:xfrm>
            <a:off x="3145525" y="4462150"/>
            <a:ext cx="154800" cy="0"/>
          </a:xfrm>
          <a:prstGeom prst="straightConnector1">
            <a:avLst/>
          </a:prstGeom>
          <a:noFill/>
          <a:ln cap="flat" cmpd="sng" w="9525">
            <a:solidFill>
              <a:schemeClr val="dk2"/>
            </a:solidFill>
            <a:prstDash val="solid"/>
            <a:round/>
            <a:headEnd len="med" w="med" type="none"/>
            <a:tailEnd len="med" w="med" type="triangle"/>
          </a:ln>
        </p:spPr>
      </p:cxnSp>
      <p:sp>
        <p:nvSpPr>
          <p:cNvPr id="3620" name="Google Shape;3620;g27d20dbf9d8_0_0"/>
          <p:cNvSpPr/>
          <p:nvPr/>
        </p:nvSpPr>
        <p:spPr>
          <a:xfrm>
            <a:off x="6243475" y="3467525"/>
            <a:ext cx="11799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Env</a:t>
            </a:r>
            <a:endParaRPr>
              <a:latin typeface="Roboto"/>
              <a:ea typeface="Roboto"/>
              <a:cs typeface="Roboto"/>
              <a:sym typeface="Roboto"/>
            </a:endParaRPr>
          </a:p>
        </p:txBody>
      </p:sp>
      <p:sp>
        <p:nvSpPr>
          <p:cNvPr id="3621" name="Google Shape;3621;g27d20dbf9d8_0_0"/>
          <p:cNvSpPr/>
          <p:nvPr/>
        </p:nvSpPr>
        <p:spPr>
          <a:xfrm>
            <a:off x="4767000" y="4232800"/>
            <a:ext cx="11799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Rewards</a:t>
            </a:r>
            <a:endParaRPr>
              <a:latin typeface="Roboto"/>
              <a:ea typeface="Roboto"/>
              <a:cs typeface="Roboto"/>
              <a:sym typeface="Roboto"/>
            </a:endParaRPr>
          </a:p>
        </p:txBody>
      </p:sp>
      <p:sp>
        <p:nvSpPr>
          <p:cNvPr id="3622" name="Google Shape;3622;g27d20dbf9d8_0_0"/>
          <p:cNvSpPr/>
          <p:nvPr/>
        </p:nvSpPr>
        <p:spPr>
          <a:xfrm>
            <a:off x="7719950" y="4232800"/>
            <a:ext cx="11799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Behavior</a:t>
            </a:r>
            <a:endParaRPr>
              <a:latin typeface="Roboto"/>
              <a:ea typeface="Roboto"/>
              <a:cs typeface="Roboto"/>
              <a:sym typeface="Roboto"/>
            </a:endParaRPr>
          </a:p>
        </p:txBody>
      </p:sp>
      <p:sp>
        <p:nvSpPr>
          <p:cNvPr id="3623" name="Google Shape;3623;g27d20dbf9d8_0_0"/>
          <p:cNvSpPr/>
          <p:nvPr/>
        </p:nvSpPr>
        <p:spPr>
          <a:xfrm>
            <a:off x="6101725" y="4127050"/>
            <a:ext cx="1463400" cy="670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Inverse </a:t>
            </a:r>
            <a:r>
              <a:rPr lang="fr">
                <a:latin typeface="Roboto"/>
                <a:ea typeface="Roboto"/>
                <a:cs typeface="Roboto"/>
                <a:sym typeface="Roboto"/>
              </a:rPr>
              <a:t>Reinforcement Learning</a:t>
            </a:r>
            <a:endParaRPr>
              <a:latin typeface="Roboto"/>
              <a:ea typeface="Roboto"/>
              <a:cs typeface="Roboto"/>
              <a:sym typeface="Roboto"/>
            </a:endParaRPr>
          </a:p>
        </p:txBody>
      </p:sp>
      <p:cxnSp>
        <p:nvCxnSpPr>
          <p:cNvPr id="3624" name="Google Shape;3624;g27d20dbf9d8_0_0"/>
          <p:cNvCxnSpPr>
            <a:stCxn id="3620" idx="2"/>
            <a:endCxn id="3623" idx="0"/>
          </p:cNvCxnSpPr>
          <p:nvPr/>
        </p:nvCxnSpPr>
        <p:spPr>
          <a:xfrm>
            <a:off x="6833425" y="3926225"/>
            <a:ext cx="0" cy="200700"/>
          </a:xfrm>
          <a:prstGeom prst="straightConnector1">
            <a:avLst/>
          </a:prstGeom>
          <a:noFill/>
          <a:ln cap="flat" cmpd="sng" w="9525">
            <a:solidFill>
              <a:schemeClr val="dk2"/>
            </a:solidFill>
            <a:prstDash val="solid"/>
            <a:round/>
            <a:headEnd len="med" w="med" type="none"/>
            <a:tailEnd len="med" w="med" type="triangle"/>
          </a:ln>
        </p:spPr>
      </p:cxnSp>
      <p:cxnSp>
        <p:nvCxnSpPr>
          <p:cNvPr id="3625" name="Google Shape;3625;g27d20dbf9d8_0_0"/>
          <p:cNvCxnSpPr>
            <a:stCxn id="3622" idx="1"/>
            <a:endCxn id="3623" idx="3"/>
          </p:cNvCxnSpPr>
          <p:nvPr/>
        </p:nvCxnSpPr>
        <p:spPr>
          <a:xfrm rot="10800000">
            <a:off x="7565150" y="4462150"/>
            <a:ext cx="154800" cy="0"/>
          </a:xfrm>
          <a:prstGeom prst="straightConnector1">
            <a:avLst/>
          </a:prstGeom>
          <a:noFill/>
          <a:ln cap="flat" cmpd="sng" w="9525">
            <a:solidFill>
              <a:schemeClr val="dk2"/>
            </a:solidFill>
            <a:prstDash val="solid"/>
            <a:round/>
            <a:headEnd len="med" w="med" type="none"/>
            <a:tailEnd len="med" w="med" type="triangle"/>
          </a:ln>
        </p:spPr>
      </p:cxnSp>
      <p:cxnSp>
        <p:nvCxnSpPr>
          <p:cNvPr id="3626" name="Google Shape;3626;g27d20dbf9d8_0_0"/>
          <p:cNvCxnSpPr>
            <a:stCxn id="3623" idx="1"/>
            <a:endCxn id="3621" idx="3"/>
          </p:cNvCxnSpPr>
          <p:nvPr/>
        </p:nvCxnSpPr>
        <p:spPr>
          <a:xfrm rot="10800000">
            <a:off x="5946925" y="4462150"/>
            <a:ext cx="154800" cy="0"/>
          </a:xfrm>
          <a:prstGeom prst="straightConnector1">
            <a:avLst/>
          </a:prstGeom>
          <a:noFill/>
          <a:ln cap="flat" cmpd="sng" w="9525">
            <a:solidFill>
              <a:schemeClr val="dk2"/>
            </a:solidFill>
            <a:prstDash val="solid"/>
            <a:round/>
            <a:headEnd len="med" w="med" type="none"/>
            <a:tailEnd len="med" w="med" type="triangle"/>
          </a:ln>
        </p:spPr>
      </p:cxnSp>
      <p:sp>
        <p:nvSpPr>
          <p:cNvPr id="3627" name="Google Shape;3627;g27d20dbf9d8_0_0"/>
          <p:cNvSpPr txBox="1"/>
          <p:nvPr/>
        </p:nvSpPr>
        <p:spPr>
          <a:xfrm>
            <a:off x="1374925" y="2982450"/>
            <a:ext cx="20778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Roboto"/>
                <a:ea typeface="Roboto"/>
                <a:cs typeface="Roboto"/>
                <a:sym typeface="Roboto"/>
              </a:rPr>
              <a:t>Reinforcement Learning</a:t>
            </a:r>
            <a:endParaRPr>
              <a:latin typeface="Roboto"/>
              <a:ea typeface="Roboto"/>
              <a:cs typeface="Roboto"/>
              <a:sym typeface="Roboto"/>
            </a:endParaRPr>
          </a:p>
        </p:txBody>
      </p:sp>
      <p:sp>
        <p:nvSpPr>
          <p:cNvPr id="3628" name="Google Shape;3628;g27d20dbf9d8_0_0"/>
          <p:cNvSpPr txBox="1"/>
          <p:nvPr/>
        </p:nvSpPr>
        <p:spPr>
          <a:xfrm>
            <a:off x="5308250" y="2982450"/>
            <a:ext cx="2727300" cy="35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Inverse </a:t>
            </a:r>
            <a:r>
              <a:rPr lang="fr">
                <a:latin typeface="Roboto"/>
                <a:ea typeface="Roboto"/>
                <a:cs typeface="Roboto"/>
                <a:sym typeface="Roboto"/>
              </a:rPr>
              <a:t>Reinforcement Learning</a:t>
            </a:r>
            <a:endParaRPr>
              <a:latin typeface="Roboto"/>
              <a:ea typeface="Roboto"/>
              <a:cs typeface="Roboto"/>
              <a:sym typeface="Roboto"/>
            </a:endParaRPr>
          </a:p>
        </p:txBody>
      </p:sp>
      <p:sp>
        <p:nvSpPr>
          <p:cNvPr id="3629" name="Google Shape;3629;g27d20dbf9d8_0_0"/>
          <p:cNvSpPr txBox="1"/>
          <p:nvPr/>
        </p:nvSpPr>
        <p:spPr>
          <a:xfrm>
            <a:off x="2621925" y="3814925"/>
            <a:ext cx="3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iro"/>
              <a:ea typeface="Cairo"/>
              <a:cs typeface="Cairo"/>
              <a:sym typeface="Cairo"/>
            </a:endParaRPr>
          </a:p>
        </p:txBody>
      </p:sp>
      <p:sp>
        <p:nvSpPr>
          <p:cNvPr id="3630" name="Google Shape;3630;g27d20dbf9d8_0_0"/>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36/</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4" name="Shape 3634"/>
        <p:cNvGrpSpPr/>
        <p:nvPr/>
      </p:nvGrpSpPr>
      <p:grpSpPr>
        <a:xfrm>
          <a:off x="0" y="0"/>
          <a:ext cx="0" cy="0"/>
          <a:chOff x="0" y="0"/>
          <a:chExt cx="0" cy="0"/>
        </a:xfrm>
      </p:grpSpPr>
      <p:sp>
        <p:nvSpPr>
          <p:cNvPr id="3635" name="Google Shape;3635;g27d20dbf9d8_0_6"/>
          <p:cNvSpPr txBox="1"/>
          <p:nvPr>
            <p:ph idx="4294967295" type="title"/>
          </p:nvPr>
        </p:nvSpPr>
        <p:spPr>
          <a:xfrm>
            <a:off x="567600" y="2164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2400">
                <a:latin typeface="Cairo"/>
                <a:ea typeface="Cairo"/>
                <a:cs typeface="Cairo"/>
                <a:sym typeface="Cairo"/>
              </a:rPr>
              <a:t>Multi-Agent Deep Reinforcement Learning</a:t>
            </a:r>
            <a:endParaRPr sz="2400">
              <a:latin typeface="Cairo"/>
              <a:ea typeface="Cairo"/>
              <a:cs typeface="Cairo"/>
              <a:sym typeface="Cairo"/>
            </a:endParaRPr>
          </a:p>
        </p:txBody>
      </p:sp>
      <p:sp>
        <p:nvSpPr>
          <p:cNvPr id="3636" name="Google Shape;3636;g27d20dbf9d8_0_6"/>
          <p:cNvSpPr txBox="1"/>
          <p:nvPr>
            <p:ph idx="4294967295" type="title"/>
          </p:nvPr>
        </p:nvSpPr>
        <p:spPr>
          <a:xfrm>
            <a:off x="576275" y="1080000"/>
            <a:ext cx="7932000" cy="20265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120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Used in approaches like the one we have  seen for Object Tracking.</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Widely used in successful DRL applications, e.g., games, robotics, autonomous driving, stock trading, </a:t>
            </a:r>
            <a:r>
              <a:rPr b="0" lang="fr" sz="1200">
                <a:solidFill>
                  <a:schemeClr val="dk1"/>
                </a:solidFill>
                <a:latin typeface="Roboto"/>
                <a:ea typeface="Roboto"/>
                <a:cs typeface="Roboto"/>
                <a:sym typeface="Roboto"/>
                <a:extLst>
                  <a:ext uri="http://customooxmlschemas.google.com/">
                    <go:slidesCustomData xmlns:go="http://customooxmlschemas.google.com/" textRoundtripDataId="6"/>
                  </a:ext>
                </a:extLst>
              </a:rPr>
              <a:t>social </a:t>
            </a:r>
            <a:r>
              <a:rPr b="0" lang="fr" sz="1200">
                <a:solidFill>
                  <a:schemeClr val="dk1"/>
                </a:solidFill>
                <a:latin typeface="Roboto"/>
                <a:ea typeface="Roboto"/>
                <a:cs typeface="Roboto"/>
                <a:sym typeface="Roboto"/>
              </a:rPr>
              <a:t>science.</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Addresses sequential decision-making with multiple autonomous agents, each optimizing its utility.</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Complexity arises from non-stationarity, multi-dimensionality, and credit assignment.</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Agents can cooperate for long-term gain or compete for a total utility of zero.</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Recent research focuses on developing new criteria and setups for Multi-Agent RL.</a:t>
            </a:r>
            <a:endParaRPr b="0" sz="1200">
              <a:solidFill>
                <a:schemeClr val="dk1"/>
              </a:solidFill>
              <a:latin typeface="Roboto"/>
              <a:ea typeface="Roboto"/>
              <a:cs typeface="Roboto"/>
              <a:sym typeface="Roboto"/>
            </a:endParaRPr>
          </a:p>
          <a:p>
            <a:pPr indent="0" lvl="0" marL="0" rtl="0" algn="l">
              <a:lnSpc>
                <a:spcPct val="100000"/>
              </a:lnSpc>
              <a:spcBef>
                <a:spcPts val="1200"/>
              </a:spcBef>
              <a:spcAft>
                <a:spcPts val="0"/>
              </a:spcAft>
              <a:buNone/>
            </a:pPr>
            <a:r>
              <a:t/>
            </a:r>
            <a:endParaRPr sz="1200">
              <a:solidFill>
                <a:schemeClr val="dk1"/>
              </a:solidFill>
              <a:latin typeface="Roboto"/>
              <a:ea typeface="Roboto"/>
              <a:cs typeface="Roboto"/>
              <a:sym typeface="Roboto"/>
            </a:endParaRPr>
          </a:p>
        </p:txBody>
      </p:sp>
      <p:sp>
        <p:nvSpPr>
          <p:cNvPr id="3637" name="Google Shape;3637;g27d20dbf9d8_0_6"/>
          <p:cNvSpPr/>
          <p:nvPr/>
        </p:nvSpPr>
        <p:spPr>
          <a:xfrm>
            <a:off x="6358200" y="37100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Env</a:t>
            </a:r>
            <a:endParaRPr>
              <a:latin typeface="Roboto"/>
              <a:ea typeface="Roboto"/>
              <a:cs typeface="Roboto"/>
              <a:sym typeface="Roboto"/>
            </a:endParaRPr>
          </a:p>
        </p:txBody>
      </p:sp>
      <p:sp>
        <p:nvSpPr>
          <p:cNvPr id="3638" name="Google Shape;3638;g27d20dbf9d8_0_6"/>
          <p:cNvSpPr/>
          <p:nvPr/>
        </p:nvSpPr>
        <p:spPr>
          <a:xfrm>
            <a:off x="3456025" y="2944775"/>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Agent 1</a:t>
            </a:r>
            <a:endParaRPr>
              <a:latin typeface="Roboto"/>
              <a:ea typeface="Roboto"/>
              <a:cs typeface="Roboto"/>
              <a:sym typeface="Roboto"/>
            </a:endParaRPr>
          </a:p>
        </p:txBody>
      </p:sp>
      <p:sp>
        <p:nvSpPr>
          <p:cNvPr id="3639" name="Google Shape;3639;g27d20dbf9d8_0_6"/>
          <p:cNvSpPr/>
          <p:nvPr/>
        </p:nvSpPr>
        <p:spPr>
          <a:xfrm>
            <a:off x="3456025" y="34511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Agent 2</a:t>
            </a:r>
            <a:endParaRPr>
              <a:latin typeface="Roboto"/>
              <a:ea typeface="Roboto"/>
              <a:cs typeface="Roboto"/>
              <a:sym typeface="Roboto"/>
            </a:endParaRPr>
          </a:p>
        </p:txBody>
      </p:sp>
      <p:sp>
        <p:nvSpPr>
          <p:cNvPr id="3640" name="Google Shape;3640;g27d20dbf9d8_0_6"/>
          <p:cNvSpPr/>
          <p:nvPr/>
        </p:nvSpPr>
        <p:spPr>
          <a:xfrm>
            <a:off x="3456025" y="3957525"/>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Agent 3</a:t>
            </a:r>
            <a:endParaRPr>
              <a:latin typeface="Roboto"/>
              <a:ea typeface="Roboto"/>
              <a:cs typeface="Roboto"/>
              <a:sym typeface="Roboto"/>
            </a:endParaRPr>
          </a:p>
        </p:txBody>
      </p:sp>
      <p:sp>
        <p:nvSpPr>
          <p:cNvPr id="3641" name="Google Shape;3641;g27d20dbf9d8_0_6"/>
          <p:cNvSpPr/>
          <p:nvPr/>
        </p:nvSpPr>
        <p:spPr>
          <a:xfrm>
            <a:off x="3456025" y="446390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Agent 4</a:t>
            </a:r>
            <a:endParaRPr>
              <a:latin typeface="Roboto"/>
              <a:ea typeface="Roboto"/>
              <a:cs typeface="Roboto"/>
              <a:sym typeface="Roboto"/>
            </a:endParaRPr>
          </a:p>
        </p:txBody>
      </p:sp>
      <p:cxnSp>
        <p:nvCxnSpPr>
          <p:cNvPr id="3642" name="Google Shape;3642;g27d20dbf9d8_0_6"/>
          <p:cNvCxnSpPr>
            <a:stCxn id="3638" idx="3"/>
            <a:endCxn id="3637" idx="1"/>
          </p:cNvCxnSpPr>
          <p:nvPr/>
        </p:nvCxnSpPr>
        <p:spPr>
          <a:xfrm>
            <a:off x="4635925" y="3174125"/>
            <a:ext cx="1722300" cy="765300"/>
          </a:xfrm>
          <a:prstGeom prst="bentConnector3">
            <a:avLst>
              <a:gd fmla="val 49999" name="adj1"/>
            </a:avLst>
          </a:prstGeom>
          <a:noFill/>
          <a:ln cap="flat" cmpd="sng" w="9525">
            <a:solidFill>
              <a:schemeClr val="accent1"/>
            </a:solidFill>
            <a:prstDash val="solid"/>
            <a:round/>
            <a:headEnd len="med" w="med" type="none"/>
            <a:tailEnd len="med" w="med" type="stealth"/>
          </a:ln>
        </p:spPr>
      </p:cxnSp>
      <p:cxnSp>
        <p:nvCxnSpPr>
          <p:cNvPr id="3643" name="Google Shape;3643;g27d20dbf9d8_0_6"/>
          <p:cNvCxnSpPr>
            <a:stCxn id="3639" idx="3"/>
            <a:endCxn id="3637" idx="1"/>
          </p:cNvCxnSpPr>
          <p:nvPr/>
        </p:nvCxnSpPr>
        <p:spPr>
          <a:xfrm>
            <a:off x="4635925" y="3680500"/>
            <a:ext cx="1722300" cy="258900"/>
          </a:xfrm>
          <a:prstGeom prst="bentConnector3">
            <a:avLst>
              <a:gd fmla="val 49999" name="adj1"/>
            </a:avLst>
          </a:prstGeom>
          <a:noFill/>
          <a:ln cap="flat" cmpd="sng" w="9525">
            <a:solidFill>
              <a:schemeClr val="accent1"/>
            </a:solidFill>
            <a:prstDash val="solid"/>
            <a:round/>
            <a:headEnd len="med" w="med" type="none"/>
            <a:tailEnd len="med" w="med" type="stealth"/>
          </a:ln>
        </p:spPr>
      </p:cxnSp>
      <p:cxnSp>
        <p:nvCxnSpPr>
          <p:cNvPr id="3644" name="Google Shape;3644;g27d20dbf9d8_0_6"/>
          <p:cNvCxnSpPr>
            <a:stCxn id="3641" idx="3"/>
            <a:endCxn id="3637" idx="1"/>
          </p:cNvCxnSpPr>
          <p:nvPr/>
        </p:nvCxnSpPr>
        <p:spPr>
          <a:xfrm flipH="1" rot="10800000">
            <a:off x="4635925" y="3939350"/>
            <a:ext cx="1722300" cy="753900"/>
          </a:xfrm>
          <a:prstGeom prst="bentConnector3">
            <a:avLst>
              <a:gd fmla="val 49999" name="adj1"/>
            </a:avLst>
          </a:prstGeom>
          <a:noFill/>
          <a:ln cap="flat" cmpd="sng" w="9525">
            <a:solidFill>
              <a:schemeClr val="accent1"/>
            </a:solidFill>
            <a:prstDash val="solid"/>
            <a:round/>
            <a:headEnd len="med" w="med" type="none"/>
            <a:tailEnd len="med" w="med" type="stealth"/>
          </a:ln>
        </p:spPr>
      </p:cxnSp>
      <p:cxnSp>
        <p:nvCxnSpPr>
          <p:cNvPr id="3645" name="Google Shape;3645;g27d20dbf9d8_0_6"/>
          <p:cNvCxnSpPr>
            <a:stCxn id="3640" idx="3"/>
            <a:endCxn id="3637" idx="1"/>
          </p:cNvCxnSpPr>
          <p:nvPr/>
        </p:nvCxnSpPr>
        <p:spPr>
          <a:xfrm flipH="1" rot="10800000">
            <a:off x="4635925" y="3939375"/>
            <a:ext cx="1722300" cy="247500"/>
          </a:xfrm>
          <a:prstGeom prst="bentConnector3">
            <a:avLst>
              <a:gd fmla="val 49999" name="adj1"/>
            </a:avLst>
          </a:prstGeom>
          <a:noFill/>
          <a:ln cap="flat" cmpd="sng" w="9525">
            <a:solidFill>
              <a:schemeClr val="accent1"/>
            </a:solidFill>
            <a:prstDash val="solid"/>
            <a:round/>
            <a:headEnd len="med" w="med" type="none"/>
            <a:tailEnd len="med" w="med" type="stealth"/>
          </a:ln>
        </p:spPr>
      </p:cxnSp>
      <p:sp>
        <p:nvSpPr>
          <p:cNvPr id="3646" name="Google Shape;3646;g27d20dbf9d8_0_6"/>
          <p:cNvSpPr txBox="1"/>
          <p:nvPr/>
        </p:nvSpPr>
        <p:spPr>
          <a:xfrm>
            <a:off x="5674850" y="3683825"/>
            <a:ext cx="747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Cairo"/>
                <a:ea typeface="Cairo"/>
                <a:cs typeface="Cairo"/>
                <a:sym typeface="Cairo"/>
              </a:rPr>
              <a:t>Actions</a:t>
            </a:r>
            <a:endParaRPr sz="1100">
              <a:latin typeface="Cairo"/>
              <a:ea typeface="Cairo"/>
              <a:cs typeface="Cairo"/>
              <a:sym typeface="Cairo"/>
            </a:endParaRPr>
          </a:p>
        </p:txBody>
      </p:sp>
      <p:sp>
        <p:nvSpPr>
          <p:cNvPr id="3647" name="Google Shape;3647;g27d20dbf9d8_0_6"/>
          <p:cNvSpPr/>
          <p:nvPr/>
        </p:nvSpPr>
        <p:spPr>
          <a:xfrm>
            <a:off x="1443700" y="37100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Join State</a:t>
            </a:r>
            <a:endParaRPr>
              <a:latin typeface="Roboto"/>
              <a:ea typeface="Roboto"/>
              <a:cs typeface="Roboto"/>
              <a:sym typeface="Roboto"/>
            </a:endParaRPr>
          </a:p>
        </p:txBody>
      </p:sp>
      <p:cxnSp>
        <p:nvCxnSpPr>
          <p:cNvPr id="3648" name="Google Shape;3648;g27d20dbf9d8_0_6"/>
          <p:cNvCxnSpPr>
            <a:stCxn id="3637" idx="3"/>
            <a:endCxn id="3647" idx="1"/>
          </p:cNvCxnSpPr>
          <p:nvPr/>
        </p:nvCxnSpPr>
        <p:spPr>
          <a:xfrm flipH="1">
            <a:off x="1443600" y="3939400"/>
            <a:ext cx="6094500" cy="600"/>
          </a:xfrm>
          <a:prstGeom prst="bentConnector5">
            <a:avLst>
              <a:gd fmla="val -3907" name="adj1"/>
              <a:gd fmla="val -187895833" name="adj2"/>
              <a:gd fmla="val 103906" name="adj3"/>
            </a:avLst>
          </a:prstGeom>
          <a:noFill/>
          <a:ln cap="flat" cmpd="sng" w="9525">
            <a:solidFill>
              <a:schemeClr val="accent1"/>
            </a:solidFill>
            <a:prstDash val="solid"/>
            <a:round/>
            <a:headEnd len="med" w="med" type="none"/>
            <a:tailEnd len="med" w="med" type="triangle"/>
          </a:ln>
        </p:spPr>
      </p:cxnSp>
      <p:cxnSp>
        <p:nvCxnSpPr>
          <p:cNvPr id="3649" name="Google Shape;3649;g27d20dbf9d8_0_6"/>
          <p:cNvCxnSpPr>
            <a:stCxn id="3647" idx="3"/>
            <a:endCxn id="3638" idx="1"/>
          </p:cNvCxnSpPr>
          <p:nvPr/>
        </p:nvCxnSpPr>
        <p:spPr>
          <a:xfrm flipH="1" rot="10800000">
            <a:off x="2623600" y="3174100"/>
            <a:ext cx="832500" cy="765300"/>
          </a:xfrm>
          <a:prstGeom prst="bentConnector3">
            <a:avLst>
              <a:gd fmla="val 49995" name="adj1"/>
            </a:avLst>
          </a:prstGeom>
          <a:noFill/>
          <a:ln cap="flat" cmpd="sng" w="9525">
            <a:solidFill>
              <a:schemeClr val="accent1"/>
            </a:solidFill>
            <a:prstDash val="solid"/>
            <a:round/>
            <a:headEnd len="med" w="med" type="none"/>
            <a:tailEnd len="med" w="med" type="stealth"/>
          </a:ln>
        </p:spPr>
      </p:cxnSp>
      <p:cxnSp>
        <p:nvCxnSpPr>
          <p:cNvPr id="3650" name="Google Shape;3650;g27d20dbf9d8_0_6"/>
          <p:cNvCxnSpPr>
            <a:stCxn id="3647" idx="3"/>
            <a:endCxn id="3639" idx="1"/>
          </p:cNvCxnSpPr>
          <p:nvPr/>
        </p:nvCxnSpPr>
        <p:spPr>
          <a:xfrm flipH="1" rot="10800000">
            <a:off x="2623600" y="3680500"/>
            <a:ext cx="832500" cy="258900"/>
          </a:xfrm>
          <a:prstGeom prst="bentConnector3">
            <a:avLst>
              <a:gd fmla="val 49995" name="adj1"/>
            </a:avLst>
          </a:prstGeom>
          <a:noFill/>
          <a:ln cap="flat" cmpd="sng" w="9525">
            <a:solidFill>
              <a:schemeClr val="accent1"/>
            </a:solidFill>
            <a:prstDash val="solid"/>
            <a:round/>
            <a:headEnd len="med" w="med" type="none"/>
            <a:tailEnd len="med" w="med" type="stealth"/>
          </a:ln>
        </p:spPr>
      </p:cxnSp>
      <p:cxnSp>
        <p:nvCxnSpPr>
          <p:cNvPr id="3651" name="Google Shape;3651;g27d20dbf9d8_0_6"/>
          <p:cNvCxnSpPr>
            <a:stCxn id="3647" idx="3"/>
            <a:endCxn id="3640" idx="1"/>
          </p:cNvCxnSpPr>
          <p:nvPr/>
        </p:nvCxnSpPr>
        <p:spPr>
          <a:xfrm>
            <a:off x="2623600" y="3939400"/>
            <a:ext cx="832500" cy="247500"/>
          </a:xfrm>
          <a:prstGeom prst="bentConnector3">
            <a:avLst>
              <a:gd fmla="val 49995" name="adj1"/>
            </a:avLst>
          </a:prstGeom>
          <a:noFill/>
          <a:ln cap="flat" cmpd="sng" w="9525">
            <a:solidFill>
              <a:schemeClr val="accent1"/>
            </a:solidFill>
            <a:prstDash val="solid"/>
            <a:round/>
            <a:headEnd len="med" w="med" type="none"/>
            <a:tailEnd len="med" w="med" type="stealth"/>
          </a:ln>
        </p:spPr>
      </p:cxnSp>
      <p:cxnSp>
        <p:nvCxnSpPr>
          <p:cNvPr id="3652" name="Google Shape;3652;g27d20dbf9d8_0_6"/>
          <p:cNvCxnSpPr>
            <a:stCxn id="3647" idx="3"/>
            <a:endCxn id="3641" idx="1"/>
          </p:cNvCxnSpPr>
          <p:nvPr/>
        </p:nvCxnSpPr>
        <p:spPr>
          <a:xfrm>
            <a:off x="2623600" y="3939400"/>
            <a:ext cx="832500" cy="753900"/>
          </a:xfrm>
          <a:prstGeom prst="bentConnector3">
            <a:avLst>
              <a:gd fmla="val 49995" name="adj1"/>
            </a:avLst>
          </a:prstGeom>
          <a:noFill/>
          <a:ln cap="flat" cmpd="sng" w="9525">
            <a:solidFill>
              <a:schemeClr val="accent1"/>
            </a:solidFill>
            <a:prstDash val="solid"/>
            <a:round/>
            <a:headEnd len="med" w="med" type="none"/>
            <a:tailEnd len="med" w="med" type="stealth"/>
          </a:ln>
        </p:spPr>
      </p:cxnSp>
      <p:sp>
        <p:nvSpPr>
          <p:cNvPr id="3653" name="Google Shape;3653;g27d20dbf9d8_0_6"/>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37/</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g27d20dbf9d8_0_18"/>
          <p:cNvSpPr txBox="1"/>
          <p:nvPr>
            <p:ph type="title"/>
          </p:nvPr>
        </p:nvSpPr>
        <p:spPr>
          <a:xfrm>
            <a:off x="567600" y="2164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2400">
                <a:latin typeface="Cairo"/>
                <a:ea typeface="Cairo"/>
                <a:cs typeface="Cairo"/>
                <a:sym typeface="Cairo"/>
              </a:rPr>
              <a:t>Imitation Learning</a:t>
            </a:r>
            <a:endParaRPr sz="2400">
              <a:latin typeface="Cairo"/>
              <a:ea typeface="Cairo"/>
              <a:cs typeface="Cairo"/>
              <a:sym typeface="Cairo"/>
            </a:endParaRPr>
          </a:p>
        </p:txBody>
      </p:sp>
      <p:sp>
        <p:nvSpPr>
          <p:cNvPr id="3659" name="Google Shape;3659;g27d20dbf9d8_0_18"/>
          <p:cNvSpPr txBox="1"/>
          <p:nvPr>
            <p:ph type="title"/>
          </p:nvPr>
        </p:nvSpPr>
        <p:spPr>
          <a:xfrm>
            <a:off x="576275" y="1080000"/>
            <a:ext cx="7075800" cy="17730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120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Imitation learning is akin to learning from demonstrations.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It trains a policy to replicate expert behavior using samples from the expert.</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An alternative to RL/DRL for solving sequential decision-making problems.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Behavior cloning, a form of imitation learning, trains policies through supervised learning.</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Notable methods include third-person imitation learning and behavior cloning Loss.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Generative Adversarial Imitation Learning (GAIL) integrates imitation learning into policy gradient frameworks, considering smoothness and causal entropy.</a:t>
            </a:r>
            <a:endParaRPr b="0" sz="1200">
              <a:solidFill>
                <a:schemeClr val="dk1"/>
              </a:solidFill>
              <a:latin typeface="Roboto"/>
              <a:ea typeface="Roboto"/>
              <a:cs typeface="Roboto"/>
              <a:sym typeface="Roboto"/>
            </a:endParaRPr>
          </a:p>
          <a:p>
            <a:pPr indent="0" lvl="0" marL="0" rtl="0" algn="l">
              <a:lnSpc>
                <a:spcPct val="100000"/>
              </a:lnSpc>
              <a:spcBef>
                <a:spcPts val="1200"/>
              </a:spcBef>
              <a:spcAft>
                <a:spcPts val="0"/>
              </a:spcAft>
              <a:buNone/>
            </a:pPr>
            <a:r>
              <a:t/>
            </a:r>
            <a:endParaRPr sz="1200">
              <a:solidFill>
                <a:schemeClr val="dk1"/>
              </a:solidFill>
              <a:latin typeface="Roboto"/>
              <a:ea typeface="Roboto"/>
              <a:cs typeface="Roboto"/>
              <a:sym typeface="Roboto"/>
            </a:endParaRPr>
          </a:p>
        </p:txBody>
      </p:sp>
      <p:sp>
        <p:nvSpPr>
          <p:cNvPr id="3660" name="Google Shape;3660;g27d20dbf9d8_0_18"/>
          <p:cNvSpPr/>
          <p:nvPr/>
        </p:nvSpPr>
        <p:spPr>
          <a:xfrm>
            <a:off x="1405900" y="3666200"/>
            <a:ext cx="13635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Agent Playing Image</a:t>
            </a:r>
            <a:endParaRPr>
              <a:latin typeface="Roboto"/>
              <a:ea typeface="Roboto"/>
              <a:cs typeface="Roboto"/>
              <a:sym typeface="Roboto"/>
            </a:endParaRPr>
          </a:p>
        </p:txBody>
      </p:sp>
      <p:sp>
        <p:nvSpPr>
          <p:cNvPr id="3661" name="Google Shape;3661;g27d20dbf9d8_0_18"/>
          <p:cNvSpPr/>
          <p:nvPr/>
        </p:nvSpPr>
        <p:spPr>
          <a:xfrm>
            <a:off x="6676050" y="3666200"/>
            <a:ext cx="11799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Human Expert</a:t>
            </a:r>
            <a:endParaRPr>
              <a:latin typeface="Roboto"/>
              <a:ea typeface="Roboto"/>
              <a:cs typeface="Roboto"/>
              <a:sym typeface="Roboto"/>
            </a:endParaRPr>
          </a:p>
        </p:txBody>
      </p:sp>
      <p:sp>
        <p:nvSpPr>
          <p:cNvPr id="3662" name="Google Shape;3662;g27d20dbf9d8_0_18"/>
          <p:cNvSpPr/>
          <p:nvPr/>
        </p:nvSpPr>
        <p:spPr>
          <a:xfrm>
            <a:off x="4454075" y="3666200"/>
            <a:ext cx="5745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663" name="Google Shape;3663;g27d20dbf9d8_0_18"/>
          <p:cNvCxnSpPr>
            <a:stCxn id="3662" idx="1"/>
            <a:endCxn id="3660" idx="3"/>
          </p:cNvCxnSpPr>
          <p:nvPr/>
        </p:nvCxnSpPr>
        <p:spPr>
          <a:xfrm rot="10800000">
            <a:off x="2769275" y="3895550"/>
            <a:ext cx="1684800" cy="0"/>
          </a:xfrm>
          <a:prstGeom prst="straightConnector1">
            <a:avLst/>
          </a:prstGeom>
          <a:noFill/>
          <a:ln cap="flat" cmpd="sng" w="9525">
            <a:solidFill>
              <a:srgbClr val="38761D"/>
            </a:solidFill>
            <a:prstDash val="solid"/>
            <a:round/>
            <a:headEnd len="med" w="med" type="none"/>
            <a:tailEnd len="med" w="med" type="stealth"/>
          </a:ln>
        </p:spPr>
      </p:cxnSp>
      <p:cxnSp>
        <p:nvCxnSpPr>
          <p:cNvPr id="3664" name="Google Shape;3664;g27d20dbf9d8_0_18"/>
          <p:cNvCxnSpPr>
            <a:stCxn id="3662" idx="3"/>
            <a:endCxn id="3661" idx="1"/>
          </p:cNvCxnSpPr>
          <p:nvPr/>
        </p:nvCxnSpPr>
        <p:spPr>
          <a:xfrm>
            <a:off x="5028575" y="3895550"/>
            <a:ext cx="1647600" cy="0"/>
          </a:xfrm>
          <a:prstGeom prst="straightConnector1">
            <a:avLst/>
          </a:prstGeom>
          <a:noFill/>
          <a:ln cap="flat" cmpd="sng" w="9525">
            <a:solidFill>
              <a:schemeClr val="lt1"/>
            </a:solidFill>
            <a:prstDash val="solid"/>
            <a:round/>
            <a:headEnd len="med" w="med" type="none"/>
            <a:tailEnd len="med" w="med" type="triangle"/>
          </a:ln>
        </p:spPr>
      </p:cxnSp>
      <p:cxnSp>
        <p:nvCxnSpPr>
          <p:cNvPr id="3665" name="Google Shape;3665;g27d20dbf9d8_0_18"/>
          <p:cNvCxnSpPr>
            <a:stCxn id="3662" idx="0"/>
            <a:endCxn id="3660" idx="0"/>
          </p:cNvCxnSpPr>
          <p:nvPr/>
        </p:nvCxnSpPr>
        <p:spPr>
          <a:xfrm rot="5400000">
            <a:off x="3414125" y="2339600"/>
            <a:ext cx="600" cy="2653800"/>
          </a:xfrm>
          <a:prstGeom prst="bentConnector3">
            <a:avLst>
              <a:gd fmla="val -39687500" name="adj1"/>
            </a:avLst>
          </a:prstGeom>
          <a:noFill/>
          <a:ln cap="flat" cmpd="sng" w="9525">
            <a:solidFill>
              <a:srgbClr val="38761D"/>
            </a:solidFill>
            <a:prstDash val="solid"/>
            <a:round/>
            <a:headEnd len="med" w="med" type="none"/>
            <a:tailEnd len="med" w="med" type="stealth"/>
          </a:ln>
        </p:spPr>
      </p:cxnSp>
      <p:cxnSp>
        <p:nvCxnSpPr>
          <p:cNvPr id="3666" name="Google Shape;3666;g27d20dbf9d8_0_18"/>
          <p:cNvCxnSpPr>
            <a:stCxn id="3660" idx="2"/>
            <a:endCxn id="3662" idx="2"/>
          </p:cNvCxnSpPr>
          <p:nvPr/>
        </p:nvCxnSpPr>
        <p:spPr>
          <a:xfrm flipH="1" rot="-5400000">
            <a:off x="3414250" y="2798300"/>
            <a:ext cx="600" cy="2653800"/>
          </a:xfrm>
          <a:prstGeom prst="bentConnector3">
            <a:avLst>
              <a:gd fmla="val 39687500" name="adj1"/>
            </a:avLst>
          </a:prstGeom>
          <a:noFill/>
          <a:ln cap="flat" cmpd="sng" w="9525">
            <a:solidFill>
              <a:srgbClr val="6AA84F"/>
            </a:solidFill>
            <a:prstDash val="solid"/>
            <a:round/>
            <a:headEnd len="med" w="med" type="none"/>
            <a:tailEnd len="med" w="med" type="stealth"/>
          </a:ln>
        </p:spPr>
      </p:cxnSp>
      <p:cxnSp>
        <p:nvCxnSpPr>
          <p:cNvPr id="3667" name="Google Shape;3667;g27d20dbf9d8_0_18"/>
          <p:cNvCxnSpPr>
            <a:stCxn id="3662" idx="0"/>
            <a:endCxn id="3661" idx="0"/>
          </p:cNvCxnSpPr>
          <p:nvPr/>
        </p:nvCxnSpPr>
        <p:spPr>
          <a:xfrm flipH="1" rot="-5400000">
            <a:off x="6003425" y="2404100"/>
            <a:ext cx="600" cy="2524800"/>
          </a:xfrm>
          <a:prstGeom prst="bentConnector3">
            <a:avLst>
              <a:gd fmla="val -39687500" name="adj1"/>
            </a:avLst>
          </a:prstGeom>
          <a:noFill/>
          <a:ln cap="flat" cmpd="sng" w="9525">
            <a:solidFill>
              <a:schemeClr val="lt1"/>
            </a:solidFill>
            <a:prstDash val="solid"/>
            <a:round/>
            <a:headEnd len="med" w="med" type="none"/>
            <a:tailEnd len="med" w="med" type="stealth"/>
          </a:ln>
        </p:spPr>
      </p:cxnSp>
      <p:cxnSp>
        <p:nvCxnSpPr>
          <p:cNvPr id="3668" name="Google Shape;3668;g27d20dbf9d8_0_18"/>
          <p:cNvCxnSpPr>
            <a:stCxn id="3662" idx="2"/>
            <a:endCxn id="3661" idx="2"/>
          </p:cNvCxnSpPr>
          <p:nvPr/>
        </p:nvCxnSpPr>
        <p:spPr>
          <a:xfrm flipH="1" rot="-5400000">
            <a:off x="6003425" y="2862800"/>
            <a:ext cx="600" cy="2524800"/>
          </a:xfrm>
          <a:prstGeom prst="bentConnector3">
            <a:avLst>
              <a:gd fmla="val 39687500" name="adj1"/>
            </a:avLst>
          </a:prstGeom>
          <a:noFill/>
          <a:ln cap="flat" cmpd="sng" w="9525">
            <a:solidFill>
              <a:schemeClr val="lt1"/>
            </a:solidFill>
            <a:prstDash val="solid"/>
            <a:round/>
            <a:headEnd len="med" w="med" type="stealth"/>
            <a:tailEnd len="med" w="med" type="none"/>
          </a:ln>
        </p:spPr>
      </p:cxnSp>
      <p:sp>
        <p:nvSpPr>
          <p:cNvPr id="3669" name="Google Shape;3669;g27d20dbf9d8_0_18"/>
          <p:cNvSpPr txBox="1"/>
          <p:nvPr/>
        </p:nvSpPr>
        <p:spPr>
          <a:xfrm>
            <a:off x="2975950" y="3549250"/>
            <a:ext cx="8586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Reward</a:t>
            </a:r>
            <a:endParaRPr sz="1200">
              <a:latin typeface="Roboto"/>
              <a:ea typeface="Roboto"/>
              <a:cs typeface="Roboto"/>
              <a:sym typeface="Roboto"/>
            </a:endParaRPr>
          </a:p>
        </p:txBody>
      </p:sp>
      <p:sp>
        <p:nvSpPr>
          <p:cNvPr id="3670" name="Google Shape;3670;g27d20dbf9d8_0_18"/>
          <p:cNvSpPr txBox="1"/>
          <p:nvPr/>
        </p:nvSpPr>
        <p:spPr>
          <a:xfrm>
            <a:off x="5430325" y="3549250"/>
            <a:ext cx="11226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Perception</a:t>
            </a:r>
            <a:endParaRPr sz="1200">
              <a:latin typeface="Roboto"/>
              <a:ea typeface="Roboto"/>
              <a:cs typeface="Roboto"/>
              <a:sym typeface="Roboto"/>
            </a:endParaRPr>
          </a:p>
        </p:txBody>
      </p:sp>
      <p:sp>
        <p:nvSpPr>
          <p:cNvPr id="3671" name="Google Shape;3671;g27d20dbf9d8_0_18"/>
          <p:cNvSpPr txBox="1"/>
          <p:nvPr/>
        </p:nvSpPr>
        <p:spPr>
          <a:xfrm>
            <a:off x="5542425" y="3060500"/>
            <a:ext cx="13635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Observation</a:t>
            </a:r>
            <a:endParaRPr sz="1200">
              <a:latin typeface="Roboto"/>
              <a:ea typeface="Roboto"/>
              <a:cs typeface="Roboto"/>
              <a:sym typeface="Roboto"/>
            </a:endParaRPr>
          </a:p>
        </p:txBody>
      </p:sp>
      <p:sp>
        <p:nvSpPr>
          <p:cNvPr id="3672" name="Google Shape;3672;g27d20dbf9d8_0_18"/>
          <p:cNvSpPr txBox="1"/>
          <p:nvPr/>
        </p:nvSpPr>
        <p:spPr>
          <a:xfrm>
            <a:off x="5430325" y="4332200"/>
            <a:ext cx="12174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Action</a:t>
            </a:r>
            <a:endParaRPr sz="1200">
              <a:latin typeface="Roboto"/>
              <a:ea typeface="Roboto"/>
              <a:cs typeface="Roboto"/>
              <a:sym typeface="Roboto"/>
            </a:endParaRPr>
          </a:p>
        </p:txBody>
      </p:sp>
      <p:sp>
        <p:nvSpPr>
          <p:cNvPr id="3673" name="Google Shape;3673;g27d20dbf9d8_0_18"/>
          <p:cNvSpPr txBox="1"/>
          <p:nvPr/>
        </p:nvSpPr>
        <p:spPr>
          <a:xfrm>
            <a:off x="2796425" y="3060488"/>
            <a:ext cx="12174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State</a:t>
            </a:r>
            <a:endParaRPr sz="1200">
              <a:latin typeface="Roboto"/>
              <a:ea typeface="Roboto"/>
              <a:cs typeface="Roboto"/>
              <a:sym typeface="Roboto"/>
            </a:endParaRPr>
          </a:p>
        </p:txBody>
      </p:sp>
      <p:sp>
        <p:nvSpPr>
          <p:cNvPr id="3674" name="Google Shape;3674;g27d20dbf9d8_0_18"/>
          <p:cNvSpPr txBox="1"/>
          <p:nvPr/>
        </p:nvSpPr>
        <p:spPr>
          <a:xfrm>
            <a:off x="2842325" y="4363013"/>
            <a:ext cx="12174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Action</a:t>
            </a:r>
            <a:endParaRPr sz="1200">
              <a:latin typeface="Roboto"/>
              <a:ea typeface="Roboto"/>
              <a:cs typeface="Roboto"/>
              <a:sym typeface="Roboto"/>
            </a:endParaRPr>
          </a:p>
        </p:txBody>
      </p:sp>
      <p:sp>
        <p:nvSpPr>
          <p:cNvPr id="3675" name="Google Shape;3675;g27d20dbf9d8_0_18"/>
          <p:cNvSpPr txBox="1"/>
          <p:nvPr/>
        </p:nvSpPr>
        <p:spPr>
          <a:xfrm>
            <a:off x="162525" y="2988288"/>
            <a:ext cx="12174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Reinforcement Learning</a:t>
            </a:r>
            <a:endParaRPr sz="1200">
              <a:latin typeface="Roboto"/>
              <a:ea typeface="Roboto"/>
              <a:cs typeface="Roboto"/>
              <a:sym typeface="Roboto"/>
            </a:endParaRPr>
          </a:p>
        </p:txBody>
      </p:sp>
      <p:sp>
        <p:nvSpPr>
          <p:cNvPr id="3676" name="Google Shape;3676;g27d20dbf9d8_0_18"/>
          <p:cNvSpPr txBox="1"/>
          <p:nvPr/>
        </p:nvSpPr>
        <p:spPr>
          <a:xfrm>
            <a:off x="7772250" y="2988288"/>
            <a:ext cx="12174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Imitation</a:t>
            </a:r>
            <a:r>
              <a:rPr lang="fr" sz="1200">
                <a:latin typeface="Roboto"/>
                <a:ea typeface="Roboto"/>
                <a:cs typeface="Roboto"/>
                <a:sym typeface="Roboto"/>
              </a:rPr>
              <a:t> Learning</a:t>
            </a:r>
            <a:endParaRPr sz="1200">
              <a:latin typeface="Roboto"/>
              <a:ea typeface="Roboto"/>
              <a:cs typeface="Roboto"/>
              <a:sym typeface="Roboto"/>
            </a:endParaRPr>
          </a:p>
        </p:txBody>
      </p:sp>
      <p:sp>
        <p:nvSpPr>
          <p:cNvPr id="3677" name="Google Shape;3677;g27d20dbf9d8_0_18"/>
          <p:cNvSpPr/>
          <p:nvPr/>
        </p:nvSpPr>
        <p:spPr>
          <a:xfrm>
            <a:off x="4188175" y="2758950"/>
            <a:ext cx="1179900" cy="45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Human Experience</a:t>
            </a:r>
            <a:endParaRPr>
              <a:latin typeface="Roboto"/>
              <a:ea typeface="Roboto"/>
              <a:cs typeface="Roboto"/>
              <a:sym typeface="Roboto"/>
            </a:endParaRPr>
          </a:p>
        </p:txBody>
      </p:sp>
      <p:cxnSp>
        <p:nvCxnSpPr>
          <p:cNvPr id="3678" name="Google Shape;3678;g27d20dbf9d8_0_18"/>
          <p:cNvCxnSpPr>
            <a:stCxn id="3677" idx="1"/>
            <a:endCxn id="3660" idx="0"/>
          </p:cNvCxnSpPr>
          <p:nvPr/>
        </p:nvCxnSpPr>
        <p:spPr>
          <a:xfrm flipH="1">
            <a:off x="2087575" y="2988300"/>
            <a:ext cx="2100600" cy="678000"/>
          </a:xfrm>
          <a:prstGeom prst="bentConnector2">
            <a:avLst/>
          </a:prstGeom>
          <a:noFill/>
          <a:ln cap="flat" cmpd="sng" w="9525">
            <a:solidFill>
              <a:schemeClr val="dk2"/>
            </a:solidFill>
            <a:prstDash val="solid"/>
            <a:round/>
            <a:headEnd len="med" w="med" type="none"/>
            <a:tailEnd len="med" w="med" type="none"/>
          </a:ln>
        </p:spPr>
      </p:cxnSp>
      <p:cxnSp>
        <p:nvCxnSpPr>
          <p:cNvPr id="3679" name="Google Shape;3679;g27d20dbf9d8_0_18"/>
          <p:cNvCxnSpPr>
            <a:stCxn id="3677" idx="3"/>
            <a:endCxn id="3661" idx="0"/>
          </p:cNvCxnSpPr>
          <p:nvPr/>
        </p:nvCxnSpPr>
        <p:spPr>
          <a:xfrm>
            <a:off x="5368075" y="2988300"/>
            <a:ext cx="1897800" cy="678000"/>
          </a:xfrm>
          <a:prstGeom prst="bentConnector2">
            <a:avLst/>
          </a:prstGeom>
          <a:noFill/>
          <a:ln cap="flat" cmpd="sng" w="9525">
            <a:solidFill>
              <a:schemeClr val="dk2"/>
            </a:solidFill>
            <a:prstDash val="solid"/>
            <a:round/>
            <a:headEnd len="med" w="med" type="none"/>
            <a:tailEnd len="med" w="med" type="none"/>
          </a:ln>
        </p:spPr>
      </p:cxnSp>
      <p:sp>
        <p:nvSpPr>
          <p:cNvPr id="3680" name="Google Shape;3680;g27d20dbf9d8_0_18"/>
          <p:cNvSpPr txBox="1"/>
          <p:nvPr/>
        </p:nvSpPr>
        <p:spPr>
          <a:xfrm>
            <a:off x="2126900" y="2571738"/>
            <a:ext cx="12174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Training Data</a:t>
            </a:r>
            <a:endParaRPr sz="1200">
              <a:latin typeface="Roboto"/>
              <a:ea typeface="Roboto"/>
              <a:cs typeface="Roboto"/>
              <a:sym typeface="Roboto"/>
            </a:endParaRPr>
          </a:p>
        </p:txBody>
      </p:sp>
      <p:sp>
        <p:nvSpPr>
          <p:cNvPr id="3681" name="Google Shape;3681;g27d20dbf9d8_0_18"/>
          <p:cNvSpPr txBox="1"/>
          <p:nvPr/>
        </p:nvSpPr>
        <p:spPr>
          <a:xfrm>
            <a:off x="5902375" y="2571750"/>
            <a:ext cx="1363500" cy="3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Demonstrations</a:t>
            </a:r>
            <a:endParaRPr sz="1200">
              <a:latin typeface="Roboto"/>
              <a:ea typeface="Roboto"/>
              <a:cs typeface="Roboto"/>
              <a:sym typeface="Roboto"/>
            </a:endParaRPr>
          </a:p>
        </p:txBody>
      </p:sp>
      <p:pic>
        <p:nvPicPr>
          <p:cNvPr id="3682" name="Google Shape;3682;g27d20dbf9d8_0_18"/>
          <p:cNvPicPr preferRelativeResize="0"/>
          <p:nvPr/>
        </p:nvPicPr>
        <p:blipFill>
          <a:blip r:embed="rId3">
            <a:alphaModFix/>
          </a:blip>
          <a:stretch>
            <a:fillRect/>
          </a:stretch>
        </p:blipFill>
        <p:spPr>
          <a:xfrm>
            <a:off x="7911225" y="3388275"/>
            <a:ext cx="1014550" cy="1014550"/>
          </a:xfrm>
          <a:prstGeom prst="rect">
            <a:avLst/>
          </a:prstGeom>
          <a:noFill/>
          <a:ln>
            <a:noFill/>
          </a:ln>
        </p:spPr>
      </p:pic>
      <p:pic>
        <p:nvPicPr>
          <p:cNvPr id="3683" name="Google Shape;3683;g27d20dbf9d8_0_18"/>
          <p:cNvPicPr preferRelativeResize="0"/>
          <p:nvPr/>
        </p:nvPicPr>
        <p:blipFill>
          <a:blip r:embed="rId4">
            <a:alphaModFix/>
          </a:blip>
          <a:stretch>
            <a:fillRect/>
          </a:stretch>
        </p:blipFill>
        <p:spPr>
          <a:xfrm>
            <a:off x="200025" y="3447292"/>
            <a:ext cx="1179900" cy="896520"/>
          </a:xfrm>
          <a:prstGeom prst="rect">
            <a:avLst/>
          </a:prstGeom>
          <a:noFill/>
          <a:ln>
            <a:noFill/>
          </a:ln>
        </p:spPr>
      </p:pic>
      <p:pic>
        <p:nvPicPr>
          <p:cNvPr id="3684" name="Google Shape;3684;g27d20dbf9d8_0_18"/>
          <p:cNvPicPr preferRelativeResize="0"/>
          <p:nvPr/>
        </p:nvPicPr>
        <p:blipFill>
          <a:blip r:embed="rId5">
            <a:alphaModFix/>
          </a:blip>
          <a:stretch>
            <a:fillRect/>
          </a:stretch>
        </p:blipFill>
        <p:spPr>
          <a:xfrm>
            <a:off x="4406025" y="3549625"/>
            <a:ext cx="678000" cy="678000"/>
          </a:xfrm>
          <a:prstGeom prst="rect">
            <a:avLst/>
          </a:prstGeom>
          <a:noFill/>
          <a:ln>
            <a:noFill/>
          </a:ln>
        </p:spPr>
      </p:pic>
      <p:sp>
        <p:nvSpPr>
          <p:cNvPr id="3685" name="Google Shape;3685;g27d20dbf9d8_0_18"/>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38/</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9" name="Shape 3689"/>
        <p:cNvGrpSpPr/>
        <p:nvPr/>
      </p:nvGrpSpPr>
      <p:grpSpPr>
        <a:xfrm>
          <a:off x="0" y="0"/>
          <a:ext cx="0" cy="0"/>
          <a:chOff x="0" y="0"/>
          <a:chExt cx="0" cy="0"/>
        </a:xfrm>
      </p:grpSpPr>
      <p:sp>
        <p:nvSpPr>
          <p:cNvPr id="3690" name="Google Shape;3690;g27d20dbf9d8_0_40"/>
          <p:cNvSpPr txBox="1"/>
          <p:nvPr>
            <p:ph idx="4294967295" type="title"/>
          </p:nvPr>
        </p:nvSpPr>
        <p:spPr>
          <a:xfrm>
            <a:off x="567600" y="2164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2400">
                <a:latin typeface="Cairo"/>
                <a:ea typeface="Cairo"/>
                <a:cs typeface="Cairo"/>
                <a:sym typeface="Cairo"/>
              </a:rPr>
              <a:t>Reinforcement Learning from human-feedback</a:t>
            </a:r>
            <a:endParaRPr sz="2400">
              <a:latin typeface="Cairo"/>
              <a:ea typeface="Cairo"/>
              <a:cs typeface="Cairo"/>
              <a:sym typeface="Cairo"/>
            </a:endParaRPr>
          </a:p>
        </p:txBody>
      </p:sp>
      <p:sp>
        <p:nvSpPr>
          <p:cNvPr id="3691" name="Google Shape;3691;g27d20dbf9d8_0_40"/>
          <p:cNvSpPr txBox="1"/>
          <p:nvPr>
            <p:ph idx="4294967295" type="title"/>
          </p:nvPr>
        </p:nvSpPr>
        <p:spPr>
          <a:xfrm>
            <a:off x="576275" y="1080000"/>
            <a:ext cx="4019400" cy="35190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120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RLHF (Reinforcement Learning from Human Feedback) trains AI agents through human interaction and feedback.</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It's ideal for tasks like customer service, negotiation, and creative writing where explicit rules are hard to define.</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RLHF uses a "reward model" to predict the quality of agent outputs and enhance RL agent exploration.</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Applications include Natural Language Processing tasks like conversational agents and text summarization.</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Challenges include scalability issues, potential undesirable behaviors, overfitting risks, and manipulation concerns.</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Would  be  particularly useful for edge cases in computer vision.</a:t>
            </a:r>
            <a:endParaRPr b="0" sz="1200">
              <a:solidFill>
                <a:schemeClr val="dk1"/>
              </a:solidFill>
              <a:latin typeface="Roboto"/>
              <a:ea typeface="Roboto"/>
              <a:cs typeface="Roboto"/>
              <a:sym typeface="Roboto"/>
            </a:endParaRPr>
          </a:p>
        </p:txBody>
      </p:sp>
      <p:sp>
        <p:nvSpPr>
          <p:cNvPr id="3692" name="Google Shape;3692;g27d20dbf9d8_0_40"/>
          <p:cNvSpPr/>
          <p:nvPr/>
        </p:nvSpPr>
        <p:spPr>
          <a:xfrm>
            <a:off x="4693800" y="3584496"/>
            <a:ext cx="19500" cy="123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g27d20dbf9d8_0_40"/>
          <p:cNvSpPr/>
          <p:nvPr/>
        </p:nvSpPr>
        <p:spPr>
          <a:xfrm>
            <a:off x="4693800" y="3633348"/>
            <a:ext cx="19500" cy="123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g27d20dbf9d8_0_40"/>
          <p:cNvSpPr/>
          <p:nvPr/>
        </p:nvSpPr>
        <p:spPr>
          <a:xfrm>
            <a:off x="4693800" y="3682200"/>
            <a:ext cx="19500" cy="123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95" name="Google Shape;3695;g27d20dbf9d8_0_40"/>
          <p:cNvCxnSpPr>
            <a:stCxn id="3696" idx="6"/>
            <a:endCxn id="3697" idx="2"/>
          </p:cNvCxnSpPr>
          <p:nvPr/>
        </p:nvCxnSpPr>
        <p:spPr>
          <a:xfrm>
            <a:off x="5228996" y="3498503"/>
            <a:ext cx="185100" cy="0"/>
          </a:xfrm>
          <a:prstGeom prst="straightConnector1">
            <a:avLst/>
          </a:prstGeom>
          <a:noFill/>
          <a:ln cap="flat" cmpd="sng" w="9525">
            <a:solidFill>
              <a:srgbClr val="595959"/>
            </a:solidFill>
            <a:prstDash val="solid"/>
            <a:round/>
            <a:headEnd len="sm" w="sm" type="none"/>
            <a:tailEnd len="med" w="med" type="triangle"/>
          </a:ln>
        </p:spPr>
      </p:cxnSp>
      <p:sp>
        <p:nvSpPr>
          <p:cNvPr id="3696" name="Google Shape;3696;g27d20dbf9d8_0_40"/>
          <p:cNvSpPr/>
          <p:nvPr/>
        </p:nvSpPr>
        <p:spPr>
          <a:xfrm>
            <a:off x="5082596" y="3442553"/>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3698" name="Google Shape;3698;g27d20dbf9d8_0_40"/>
          <p:cNvSpPr/>
          <p:nvPr/>
        </p:nvSpPr>
        <p:spPr>
          <a:xfrm>
            <a:off x="5082596" y="3590728"/>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699" name="Google Shape;3699;g27d20dbf9d8_0_40"/>
          <p:cNvSpPr/>
          <p:nvPr/>
        </p:nvSpPr>
        <p:spPr>
          <a:xfrm>
            <a:off x="5082596" y="3725350"/>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700" name="Google Shape;3700;g27d20dbf9d8_0_40"/>
          <p:cNvSpPr/>
          <p:nvPr/>
        </p:nvSpPr>
        <p:spPr>
          <a:xfrm>
            <a:off x="5082596" y="3951003"/>
            <a:ext cx="1449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97" name="Google Shape;3697;g27d20dbf9d8_0_40"/>
          <p:cNvSpPr/>
          <p:nvPr/>
        </p:nvSpPr>
        <p:spPr>
          <a:xfrm>
            <a:off x="5414062" y="3442553"/>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3701" name="Google Shape;3701;g27d20dbf9d8_0_40"/>
          <p:cNvSpPr/>
          <p:nvPr/>
        </p:nvSpPr>
        <p:spPr>
          <a:xfrm>
            <a:off x="5414062" y="3590728"/>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702" name="Google Shape;3702;g27d20dbf9d8_0_40"/>
          <p:cNvSpPr/>
          <p:nvPr/>
        </p:nvSpPr>
        <p:spPr>
          <a:xfrm>
            <a:off x="5414062" y="3730295"/>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703" name="Google Shape;3703;g27d20dbf9d8_0_40"/>
          <p:cNvSpPr/>
          <p:nvPr/>
        </p:nvSpPr>
        <p:spPr>
          <a:xfrm>
            <a:off x="5414062" y="3951003"/>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704" name="Google Shape;3704;g27d20dbf9d8_0_40"/>
          <p:cNvSpPr/>
          <p:nvPr/>
        </p:nvSpPr>
        <p:spPr>
          <a:xfrm>
            <a:off x="5745650" y="3442553"/>
            <a:ext cx="146400" cy="1119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3705" name="Google Shape;3705;g27d20dbf9d8_0_40"/>
          <p:cNvSpPr/>
          <p:nvPr/>
        </p:nvSpPr>
        <p:spPr>
          <a:xfrm>
            <a:off x="5745650" y="3583961"/>
            <a:ext cx="146400" cy="1119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706" name="Google Shape;3706;g27d20dbf9d8_0_40"/>
          <p:cNvSpPr/>
          <p:nvPr/>
        </p:nvSpPr>
        <p:spPr>
          <a:xfrm>
            <a:off x="5745647" y="3725373"/>
            <a:ext cx="146400" cy="1119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707" name="Google Shape;3707;g27d20dbf9d8_0_40"/>
          <p:cNvSpPr/>
          <p:nvPr/>
        </p:nvSpPr>
        <p:spPr>
          <a:xfrm>
            <a:off x="5745650" y="3947770"/>
            <a:ext cx="146400" cy="1119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cxnSp>
        <p:nvCxnSpPr>
          <p:cNvPr id="3708" name="Google Shape;3708;g27d20dbf9d8_0_40"/>
          <p:cNvCxnSpPr/>
          <p:nvPr/>
        </p:nvCxnSpPr>
        <p:spPr>
          <a:xfrm flipH="1">
            <a:off x="5155309" y="3859968"/>
            <a:ext cx="1200" cy="82200"/>
          </a:xfrm>
          <a:prstGeom prst="straightConnector1">
            <a:avLst/>
          </a:prstGeom>
          <a:noFill/>
          <a:ln cap="flat" cmpd="sng" w="28575">
            <a:solidFill>
              <a:srgbClr val="595959"/>
            </a:solidFill>
            <a:prstDash val="dot"/>
            <a:round/>
            <a:headEnd len="sm" w="sm" type="none"/>
            <a:tailEnd len="sm" w="sm" type="none"/>
          </a:ln>
        </p:spPr>
      </p:cxnSp>
      <p:sp>
        <p:nvSpPr>
          <p:cNvPr id="3709" name="Google Shape;3709;g27d20dbf9d8_0_40"/>
          <p:cNvSpPr/>
          <p:nvPr/>
        </p:nvSpPr>
        <p:spPr>
          <a:xfrm>
            <a:off x="4693800" y="3731055"/>
            <a:ext cx="19500" cy="123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g27d20dbf9d8_0_40"/>
          <p:cNvSpPr/>
          <p:nvPr/>
        </p:nvSpPr>
        <p:spPr>
          <a:xfrm>
            <a:off x="4693800" y="3779907"/>
            <a:ext cx="19500" cy="123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g27d20dbf9d8_0_40"/>
          <p:cNvSpPr/>
          <p:nvPr/>
        </p:nvSpPr>
        <p:spPr>
          <a:xfrm>
            <a:off x="4693800" y="3828759"/>
            <a:ext cx="19500" cy="123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g27d20dbf9d8_0_40"/>
          <p:cNvSpPr/>
          <p:nvPr/>
        </p:nvSpPr>
        <p:spPr>
          <a:xfrm>
            <a:off x="4693800" y="3865633"/>
            <a:ext cx="19500" cy="12300"/>
          </a:xfrm>
          <a:prstGeom prst="flowChartConnector">
            <a:avLst/>
          </a:prstGeom>
          <a:solidFill>
            <a:srgbClr val="B7B7B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3" name="Google Shape;3713;g27d20dbf9d8_0_40"/>
          <p:cNvCxnSpPr>
            <a:endCxn id="3696" idx="2"/>
          </p:cNvCxnSpPr>
          <p:nvPr/>
        </p:nvCxnSpPr>
        <p:spPr>
          <a:xfrm flipH="1" rot="10800000">
            <a:off x="4714796" y="3498503"/>
            <a:ext cx="367800" cy="93000"/>
          </a:xfrm>
          <a:prstGeom prst="straightConnector1">
            <a:avLst/>
          </a:prstGeom>
          <a:noFill/>
          <a:ln cap="flat" cmpd="sng" w="9525">
            <a:solidFill>
              <a:srgbClr val="595959"/>
            </a:solidFill>
            <a:prstDash val="solid"/>
            <a:round/>
            <a:headEnd len="sm" w="sm" type="none"/>
            <a:tailEnd len="med" w="med" type="triangle"/>
          </a:ln>
        </p:spPr>
      </p:cxnSp>
      <p:cxnSp>
        <p:nvCxnSpPr>
          <p:cNvPr id="3714" name="Google Shape;3714;g27d20dbf9d8_0_40"/>
          <p:cNvCxnSpPr>
            <a:stCxn id="3692" idx="5"/>
            <a:endCxn id="3698" idx="2"/>
          </p:cNvCxnSpPr>
          <p:nvPr/>
        </p:nvCxnSpPr>
        <p:spPr>
          <a:xfrm>
            <a:off x="4710444" y="3594995"/>
            <a:ext cx="372300" cy="51600"/>
          </a:xfrm>
          <a:prstGeom prst="straightConnector1">
            <a:avLst/>
          </a:prstGeom>
          <a:noFill/>
          <a:ln cap="flat" cmpd="sng" w="9525">
            <a:solidFill>
              <a:srgbClr val="595959"/>
            </a:solidFill>
            <a:prstDash val="solid"/>
            <a:round/>
            <a:headEnd len="sm" w="sm" type="none"/>
            <a:tailEnd len="med" w="med" type="triangle"/>
          </a:ln>
        </p:spPr>
      </p:cxnSp>
      <p:cxnSp>
        <p:nvCxnSpPr>
          <p:cNvPr id="3715" name="Google Shape;3715;g27d20dbf9d8_0_40"/>
          <p:cNvCxnSpPr>
            <a:stCxn id="3692" idx="5"/>
            <a:endCxn id="3699" idx="2"/>
          </p:cNvCxnSpPr>
          <p:nvPr/>
        </p:nvCxnSpPr>
        <p:spPr>
          <a:xfrm>
            <a:off x="4710444" y="3594995"/>
            <a:ext cx="372300" cy="186300"/>
          </a:xfrm>
          <a:prstGeom prst="straightConnector1">
            <a:avLst/>
          </a:prstGeom>
          <a:noFill/>
          <a:ln cap="flat" cmpd="sng" w="9525">
            <a:solidFill>
              <a:srgbClr val="595959"/>
            </a:solidFill>
            <a:prstDash val="solid"/>
            <a:round/>
            <a:headEnd len="sm" w="sm" type="none"/>
            <a:tailEnd len="med" w="med" type="triangle"/>
          </a:ln>
        </p:spPr>
      </p:cxnSp>
      <p:cxnSp>
        <p:nvCxnSpPr>
          <p:cNvPr id="3716" name="Google Shape;3716;g27d20dbf9d8_0_40"/>
          <p:cNvCxnSpPr>
            <a:stCxn id="3692" idx="5"/>
            <a:endCxn id="3700" idx="2"/>
          </p:cNvCxnSpPr>
          <p:nvPr/>
        </p:nvCxnSpPr>
        <p:spPr>
          <a:xfrm>
            <a:off x="4710444" y="3594995"/>
            <a:ext cx="372300" cy="411900"/>
          </a:xfrm>
          <a:prstGeom prst="straightConnector1">
            <a:avLst/>
          </a:prstGeom>
          <a:noFill/>
          <a:ln cap="flat" cmpd="sng" w="9525">
            <a:solidFill>
              <a:srgbClr val="595959"/>
            </a:solidFill>
            <a:prstDash val="solid"/>
            <a:round/>
            <a:headEnd len="sm" w="sm" type="none"/>
            <a:tailEnd len="med" w="med" type="triangle"/>
          </a:ln>
        </p:spPr>
      </p:cxnSp>
      <p:cxnSp>
        <p:nvCxnSpPr>
          <p:cNvPr id="3717" name="Google Shape;3717;g27d20dbf9d8_0_40"/>
          <p:cNvCxnSpPr>
            <a:stCxn id="3693" idx="5"/>
            <a:endCxn id="3696" idx="2"/>
          </p:cNvCxnSpPr>
          <p:nvPr/>
        </p:nvCxnSpPr>
        <p:spPr>
          <a:xfrm flipH="1" rot="10800000">
            <a:off x="4710444" y="3498647"/>
            <a:ext cx="372300" cy="145200"/>
          </a:xfrm>
          <a:prstGeom prst="straightConnector1">
            <a:avLst/>
          </a:prstGeom>
          <a:noFill/>
          <a:ln cap="flat" cmpd="sng" w="9525">
            <a:solidFill>
              <a:srgbClr val="595959"/>
            </a:solidFill>
            <a:prstDash val="solid"/>
            <a:round/>
            <a:headEnd len="sm" w="sm" type="none"/>
            <a:tailEnd len="med" w="med" type="triangle"/>
          </a:ln>
        </p:spPr>
      </p:cxnSp>
      <p:cxnSp>
        <p:nvCxnSpPr>
          <p:cNvPr id="3718" name="Google Shape;3718;g27d20dbf9d8_0_40"/>
          <p:cNvCxnSpPr>
            <a:stCxn id="3693" idx="5"/>
            <a:endCxn id="3699" idx="2"/>
          </p:cNvCxnSpPr>
          <p:nvPr/>
        </p:nvCxnSpPr>
        <p:spPr>
          <a:xfrm>
            <a:off x="4710444" y="3643847"/>
            <a:ext cx="372300" cy="137400"/>
          </a:xfrm>
          <a:prstGeom prst="straightConnector1">
            <a:avLst/>
          </a:prstGeom>
          <a:noFill/>
          <a:ln cap="flat" cmpd="sng" w="9525">
            <a:solidFill>
              <a:srgbClr val="595959"/>
            </a:solidFill>
            <a:prstDash val="solid"/>
            <a:round/>
            <a:headEnd len="sm" w="sm" type="none"/>
            <a:tailEnd len="med" w="med" type="triangle"/>
          </a:ln>
        </p:spPr>
      </p:cxnSp>
      <p:cxnSp>
        <p:nvCxnSpPr>
          <p:cNvPr id="3719" name="Google Shape;3719;g27d20dbf9d8_0_40"/>
          <p:cNvCxnSpPr>
            <a:stCxn id="3693" idx="6"/>
            <a:endCxn id="3698" idx="2"/>
          </p:cNvCxnSpPr>
          <p:nvPr/>
        </p:nvCxnSpPr>
        <p:spPr>
          <a:xfrm>
            <a:off x="4713300" y="3639498"/>
            <a:ext cx="369300" cy="7200"/>
          </a:xfrm>
          <a:prstGeom prst="straightConnector1">
            <a:avLst/>
          </a:prstGeom>
          <a:noFill/>
          <a:ln cap="flat" cmpd="sng" w="9525">
            <a:solidFill>
              <a:srgbClr val="595959"/>
            </a:solidFill>
            <a:prstDash val="solid"/>
            <a:round/>
            <a:headEnd len="sm" w="sm" type="none"/>
            <a:tailEnd len="med" w="med" type="triangle"/>
          </a:ln>
        </p:spPr>
      </p:cxnSp>
      <p:cxnSp>
        <p:nvCxnSpPr>
          <p:cNvPr id="3720" name="Google Shape;3720;g27d20dbf9d8_0_40"/>
          <p:cNvCxnSpPr>
            <a:stCxn id="3693" idx="6"/>
            <a:endCxn id="3700" idx="2"/>
          </p:cNvCxnSpPr>
          <p:nvPr/>
        </p:nvCxnSpPr>
        <p:spPr>
          <a:xfrm>
            <a:off x="4713300" y="3639498"/>
            <a:ext cx="369300" cy="367500"/>
          </a:xfrm>
          <a:prstGeom prst="straightConnector1">
            <a:avLst/>
          </a:prstGeom>
          <a:noFill/>
          <a:ln cap="flat" cmpd="sng" w="9525">
            <a:solidFill>
              <a:srgbClr val="595959"/>
            </a:solidFill>
            <a:prstDash val="solid"/>
            <a:round/>
            <a:headEnd len="sm" w="sm" type="none"/>
            <a:tailEnd len="med" w="med" type="triangle"/>
          </a:ln>
        </p:spPr>
      </p:cxnSp>
      <p:cxnSp>
        <p:nvCxnSpPr>
          <p:cNvPr id="3721" name="Google Shape;3721;g27d20dbf9d8_0_40"/>
          <p:cNvCxnSpPr>
            <a:stCxn id="3694" idx="4"/>
            <a:endCxn id="3696" idx="2"/>
          </p:cNvCxnSpPr>
          <p:nvPr/>
        </p:nvCxnSpPr>
        <p:spPr>
          <a:xfrm flipH="1" rot="10800000">
            <a:off x="4703550" y="3498600"/>
            <a:ext cx="378900" cy="195900"/>
          </a:xfrm>
          <a:prstGeom prst="straightConnector1">
            <a:avLst/>
          </a:prstGeom>
          <a:noFill/>
          <a:ln cap="flat" cmpd="sng" w="9525">
            <a:solidFill>
              <a:srgbClr val="595959"/>
            </a:solidFill>
            <a:prstDash val="solid"/>
            <a:round/>
            <a:headEnd len="sm" w="sm" type="none"/>
            <a:tailEnd len="med" w="med" type="triangle"/>
          </a:ln>
        </p:spPr>
      </p:cxnSp>
      <p:cxnSp>
        <p:nvCxnSpPr>
          <p:cNvPr id="3722" name="Google Shape;3722;g27d20dbf9d8_0_40"/>
          <p:cNvCxnSpPr>
            <a:stCxn id="3694" idx="6"/>
            <a:endCxn id="3698" idx="2"/>
          </p:cNvCxnSpPr>
          <p:nvPr/>
        </p:nvCxnSpPr>
        <p:spPr>
          <a:xfrm flipH="1" rot="10800000">
            <a:off x="4713300" y="3646650"/>
            <a:ext cx="369300" cy="41700"/>
          </a:xfrm>
          <a:prstGeom prst="straightConnector1">
            <a:avLst/>
          </a:prstGeom>
          <a:noFill/>
          <a:ln cap="flat" cmpd="sng" w="9525">
            <a:solidFill>
              <a:srgbClr val="595959"/>
            </a:solidFill>
            <a:prstDash val="solid"/>
            <a:round/>
            <a:headEnd len="sm" w="sm" type="none"/>
            <a:tailEnd len="med" w="med" type="triangle"/>
          </a:ln>
        </p:spPr>
      </p:cxnSp>
      <p:cxnSp>
        <p:nvCxnSpPr>
          <p:cNvPr id="3723" name="Google Shape;3723;g27d20dbf9d8_0_40"/>
          <p:cNvCxnSpPr>
            <a:stCxn id="3694" idx="6"/>
            <a:endCxn id="3699" idx="2"/>
          </p:cNvCxnSpPr>
          <p:nvPr/>
        </p:nvCxnSpPr>
        <p:spPr>
          <a:xfrm>
            <a:off x="4713300" y="3688350"/>
            <a:ext cx="369300" cy="93000"/>
          </a:xfrm>
          <a:prstGeom prst="straightConnector1">
            <a:avLst/>
          </a:prstGeom>
          <a:noFill/>
          <a:ln cap="flat" cmpd="sng" w="9525">
            <a:solidFill>
              <a:srgbClr val="595959"/>
            </a:solidFill>
            <a:prstDash val="solid"/>
            <a:round/>
            <a:headEnd len="sm" w="sm" type="none"/>
            <a:tailEnd len="med" w="med" type="triangle"/>
          </a:ln>
        </p:spPr>
      </p:cxnSp>
      <p:cxnSp>
        <p:nvCxnSpPr>
          <p:cNvPr id="3724" name="Google Shape;3724;g27d20dbf9d8_0_40"/>
          <p:cNvCxnSpPr>
            <a:stCxn id="3694" idx="5"/>
            <a:endCxn id="3700" idx="2"/>
          </p:cNvCxnSpPr>
          <p:nvPr/>
        </p:nvCxnSpPr>
        <p:spPr>
          <a:xfrm>
            <a:off x="4710444" y="3692699"/>
            <a:ext cx="372300" cy="314400"/>
          </a:xfrm>
          <a:prstGeom prst="straightConnector1">
            <a:avLst/>
          </a:prstGeom>
          <a:noFill/>
          <a:ln cap="flat" cmpd="sng" w="9525">
            <a:solidFill>
              <a:srgbClr val="595959"/>
            </a:solidFill>
            <a:prstDash val="solid"/>
            <a:round/>
            <a:headEnd len="sm" w="sm" type="none"/>
            <a:tailEnd len="med" w="med" type="triangle"/>
          </a:ln>
        </p:spPr>
      </p:cxnSp>
      <p:cxnSp>
        <p:nvCxnSpPr>
          <p:cNvPr id="3725" name="Google Shape;3725;g27d20dbf9d8_0_40"/>
          <p:cNvCxnSpPr>
            <a:stCxn id="3709" idx="4"/>
            <a:endCxn id="3696" idx="2"/>
          </p:cNvCxnSpPr>
          <p:nvPr/>
        </p:nvCxnSpPr>
        <p:spPr>
          <a:xfrm flipH="1" rot="10800000">
            <a:off x="4703550" y="3498555"/>
            <a:ext cx="378900" cy="244800"/>
          </a:xfrm>
          <a:prstGeom prst="straightConnector1">
            <a:avLst/>
          </a:prstGeom>
          <a:noFill/>
          <a:ln cap="flat" cmpd="sng" w="9525">
            <a:solidFill>
              <a:srgbClr val="595959"/>
            </a:solidFill>
            <a:prstDash val="solid"/>
            <a:round/>
            <a:headEnd len="sm" w="sm" type="none"/>
            <a:tailEnd len="med" w="med" type="triangle"/>
          </a:ln>
        </p:spPr>
      </p:cxnSp>
      <p:cxnSp>
        <p:nvCxnSpPr>
          <p:cNvPr id="3726" name="Google Shape;3726;g27d20dbf9d8_0_40"/>
          <p:cNvCxnSpPr>
            <a:stCxn id="3709" idx="5"/>
            <a:endCxn id="3698" idx="2"/>
          </p:cNvCxnSpPr>
          <p:nvPr/>
        </p:nvCxnSpPr>
        <p:spPr>
          <a:xfrm flipH="1" rot="10800000">
            <a:off x="4710444" y="3646753"/>
            <a:ext cx="372300" cy="94800"/>
          </a:xfrm>
          <a:prstGeom prst="straightConnector1">
            <a:avLst/>
          </a:prstGeom>
          <a:noFill/>
          <a:ln cap="flat" cmpd="sng" w="9525">
            <a:solidFill>
              <a:srgbClr val="595959"/>
            </a:solidFill>
            <a:prstDash val="solid"/>
            <a:round/>
            <a:headEnd len="sm" w="sm" type="none"/>
            <a:tailEnd len="med" w="med" type="triangle"/>
          </a:ln>
        </p:spPr>
      </p:cxnSp>
      <p:cxnSp>
        <p:nvCxnSpPr>
          <p:cNvPr id="3727" name="Google Shape;3727;g27d20dbf9d8_0_40"/>
          <p:cNvCxnSpPr>
            <a:stCxn id="3709" idx="6"/>
            <a:endCxn id="3699" idx="2"/>
          </p:cNvCxnSpPr>
          <p:nvPr/>
        </p:nvCxnSpPr>
        <p:spPr>
          <a:xfrm>
            <a:off x="4713300" y="3737205"/>
            <a:ext cx="369300" cy="44100"/>
          </a:xfrm>
          <a:prstGeom prst="straightConnector1">
            <a:avLst/>
          </a:prstGeom>
          <a:noFill/>
          <a:ln cap="flat" cmpd="sng" w="9525">
            <a:solidFill>
              <a:srgbClr val="595959"/>
            </a:solidFill>
            <a:prstDash val="solid"/>
            <a:round/>
            <a:headEnd len="sm" w="sm" type="none"/>
            <a:tailEnd len="med" w="med" type="triangle"/>
          </a:ln>
        </p:spPr>
      </p:cxnSp>
      <p:cxnSp>
        <p:nvCxnSpPr>
          <p:cNvPr id="3728" name="Google Shape;3728;g27d20dbf9d8_0_40"/>
          <p:cNvCxnSpPr>
            <a:stCxn id="3709" idx="5"/>
            <a:endCxn id="3700" idx="2"/>
          </p:cNvCxnSpPr>
          <p:nvPr/>
        </p:nvCxnSpPr>
        <p:spPr>
          <a:xfrm>
            <a:off x="4710444" y="3741553"/>
            <a:ext cx="372300" cy="265500"/>
          </a:xfrm>
          <a:prstGeom prst="straightConnector1">
            <a:avLst/>
          </a:prstGeom>
          <a:noFill/>
          <a:ln cap="flat" cmpd="sng" w="9525">
            <a:solidFill>
              <a:srgbClr val="595959"/>
            </a:solidFill>
            <a:prstDash val="solid"/>
            <a:round/>
            <a:headEnd len="sm" w="sm" type="none"/>
            <a:tailEnd len="med" w="med" type="triangle"/>
          </a:ln>
        </p:spPr>
      </p:cxnSp>
      <p:cxnSp>
        <p:nvCxnSpPr>
          <p:cNvPr id="3729" name="Google Shape;3729;g27d20dbf9d8_0_40"/>
          <p:cNvCxnSpPr>
            <a:stCxn id="3710" idx="5"/>
            <a:endCxn id="3696" idx="2"/>
          </p:cNvCxnSpPr>
          <p:nvPr/>
        </p:nvCxnSpPr>
        <p:spPr>
          <a:xfrm flipH="1" rot="10800000">
            <a:off x="4710444" y="3498506"/>
            <a:ext cx="372300" cy="291900"/>
          </a:xfrm>
          <a:prstGeom prst="straightConnector1">
            <a:avLst/>
          </a:prstGeom>
          <a:noFill/>
          <a:ln cap="flat" cmpd="sng" w="9525">
            <a:solidFill>
              <a:srgbClr val="595959"/>
            </a:solidFill>
            <a:prstDash val="solid"/>
            <a:round/>
            <a:headEnd len="sm" w="sm" type="none"/>
            <a:tailEnd len="med" w="med" type="triangle"/>
          </a:ln>
        </p:spPr>
      </p:cxnSp>
      <p:cxnSp>
        <p:nvCxnSpPr>
          <p:cNvPr id="3730" name="Google Shape;3730;g27d20dbf9d8_0_40"/>
          <p:cNvCxnSpPr>
            <a:stCxn id="3710" idx="6"/>
            <a:endCxn id="3698" idx="2"/>
          </p:cNvCxnSpPr>
          <p:nvPr/>
        </p:nvCxnSpPr>
        <p:spPr>
          <a:xfrm flipH="1" rot="10800000">
            <a:off x="4713300" y="3646557"/>
            <a:ext cx="369300" cy="139500"/>
          </a:xfrm>
          <a:prstGeom prst="straightConnector1">
            <a:avLst/>
          </a:prstGeom>
          <a:noFill/>
          <a:ln cap="flat" cmpd="sng" w="9525">
            <a:solidFill>
              <a:srgbClr val="595959"/>
            </a:solidFill>
            <a:prstDash val="solid"/>
            <a:round/>
            <a:headEnd len="sm" w="sm" type="none"/>
            <a:tailEnd len="med" w="med" type="triangle"/>
          </a:ln>
        </p:spPr>
      </p:cxnSp>
      <p:cxnSp>
        <p:nvCxnSpPr>
          <p:cNvPr id="3731" name="Google Shape;3731;g27d20dbf9d8_0_40"/>
          <p:cNvCxnSpPr>
            <a:stCxn id="3710" idx="5"/>
            <a:endCxn id="3699" idx="2"/>
          </p:cNvCxnSpPr>
          <p:nvPr/>
        </p:nvCxnSpPr>
        <p:spPr>
          <a:xfrm flipH="1" rot="10800000">
            <a:off x="4710444" y="3781406"/>
            <a:ext cx="372300" cy="9000"/>
          </a:xfrm>
          <a:prstGeom prst="straightConnector1">
            <a:avLst/>
          </a:prstGeom>
          <a:noFill/>
          <a:ln cap="flat" cmpd="sng" w="9525">
            <a:solidFill>
              <a:srgbClr val="595959"/>
            </a:solidFill>
            <a:prstDash val="solid"/>
            <a:round/>
            <a:headEnd len="sm" w="sm" type="none"/>
            <a:tailEnd len="med" w="med" type="triangle"/>
          </a:ln>
        </p:spPr>
      </p:cxnSp>
      <p:cxnSp>
        <p:nvCxnSpPr>
          <p:cNvPr id="3732" name="Google Shape;3732;g27d20dbf9d8_0_40"/>
          <p:cNvCxnSpPr>
            <a:stCxn id="3710" idx="5"/>
            <a:endCxn id="3700" idx="2"/>
          </p:cNvCxnSpPr>
          <p:nvPr/>
        </p:nvCxnSpPr>
        <p:spPr>
          <a:xfrm>
            <a:off x="4710444" y="3790406"/>
            <a:ext cx="372300" cy="216600"/>
          </a:xfrm>
          <a:prstGeom prst="straightConnector1">
            <a:avLst/>
          </a:prstGeom>
          <a:noFill/>
          <a:ln cap="flat" cmpd="sng" w="9525">
            <a:solidFill>
              <a:srgbClr val="595959"/>
            </a:solidFill>
            <a:prstDash val="solid"/>
            <a:round/>
            <a:headEnd len="sm" w="sm" type="none"/>
            <a:tailEnd len="med" w="med" type="triangle"/>
          </a:ln>
        </p:spPr>
      </p:cxnSp>
      <p:cxnSp>
        <p:nvCxnSpPr>
          <p:cNvPr id="3733" name="Google Shape;3733;g27d20dbf9d8_0_40"/>
          <p:cNvCxnSpPr>
            <a:stCxn id="3711" idx="0"/>
            <a:endCxn id="3699" idx="2"/>
          </p:cNvCxnSpPr>
          <p:nvPr/>
        </p:nvCxnSpPr>
        <p:spPr>
          <a:xfrm flipH="1" rot="10800000">
            <a:off x="4703550" y="3781359"/>
            <a:ext cx="378900" cy="47400"/>
          </a:xfrm>
          <a:prstGeom prst="straightConnector1">
            <a:avLst/>
          </a:prstGeom>
          <a:noFill/>
          <a:ln cap="flat" cmpd="sng" w="9525">
            <a:solidFill>
              <a:srgbClr val="595959"/>
            </a:solidFill>
            <a:prstDash val="solid"/>
            <a:round/>
            <a:headEnd len="sm" w="sm" type="none"/>
            <a:tailEnd len="med" w="med" type="triangle"/>
          </a:ln>
        </p:spPr>
      </p:cxnSp>
      <p:cxnSp>
        <p:nvCxnSpPr>
          <p:cNvPr id="3734" name="Google Shape;3734;g27d20dbf9d8_0_40"/>
          <p:cNvCxnSpPr>
            <a:stCxn id="3711" idx="5"/>
            <a:endCxn id="3698" idx="2"/>
          </p:cNvCxnSpPr>
          <p:nvPr/>
        </p:nvCxnSpPr>
        <p:spPr>
          <a:xfrm flipH="1" rot="10800000">
            <a:off x="4710444" y="3646658"/>
            <a:ext cx="372300" cy="192600"/>
          </a:xfrm>
          <a:prstGeom prst="straightConnector1">
            <a:avLst/>
          </a:prstGeom>
          <a:noFill/>
          <a:ln cap="flat" cmpd="sng" w="9525">
            <a:solidFill>
              <a:srgbClr val="595959"/>
            </a:solidFill>
            <a:prstDash val="solid"/>
            <a:round/>
            <a:headEnd len="sm" w="sm" type="none"/>
            <a:tailEnd len="med" w="med" type="triangle"/>
          </a:ln>
        </p:spPr>
      </p:cxnSp>
      <p:cxnSp>
        <p:nvCxnSpPr>
          <p:cNvPr id="3735" name="Google Shape;3735;g27d20dbf9d8_0_40"/>
          <p:cNvCxnSpPr>
            <a:stCxn id="3711" idx="6"/>
            <a:endCxn id="3699" idx="2"/>
          </p:cNvCxnSpPr>
          <p:nvPr/>
        </p:nvCxnSpPr>
        <p:spPr>
          <a:xfrm flipH="1" rot="10800000">
            <a:off x="4713300" y="3781209"/>
            <a:ext cx="369300" cy="53700"/>
          </a:xfrm>
          <a:prstGeom prst="straightConnector1">
            <a:avLst/>
          </a:prstGeom>
          <a:noFill/>
          <a:ln cap="flat" cmpd="sng" w="9525">
            <a:solidFill>
              <a:srgbClr val="595959"/>
            </a:solidFill>
            <a:prstDash val="solid"/>
            <a:round/>
            <a:headEnd len="sm" w="sm" type="none"/>
            <a:tailEnd len="med" w="med" type="triangle"/>
          </a:ln>
        </p:spPr>
      </p:cxnSp>
      <p:cxnSp>
        <p:nvCxnSpPr>
          <p:cNvPr id="3736" name="Google Shape;3736;g27d20dbf9d8_0_40"/>
          <p:cNvCxnSpPr>
            <a:stCxn id="3711" idx="5"/>
            <a:endCxn id="3700" idx="2"/>
          </p:cNvCxnSpPr>
          <p:nvPr/>
        </p:nvCxnSpPr>
        <p:spPr>
          <a:xfrm>
            <a:off x="4710444" y="3839258"/>
            <a:ext cx="372300" cy="167700"/>
          </a:xfrm>
          <a:prstGeom prst="straightConnector1">
            <a:avLst/>
          </a:prstGeom>
          <a:noFill/>
          <a:ln cap="flat" cmpd="sng" w="9525">
            <a:solidFill>
              <a:srgbClr val="595959"/>
            </a:solidFill>
            <a:prstDash val="solid"/>
            <a:round/>
            <a:headEnd len="sm" w="sm" type="none"/>
            <a:tailEnd len="med" w="med" type="triangle"/>
          </a:ln>
        </p:spPr>
      </p:cxnSp>
      <p:cxnSp>
        <p:nvCxnSpPr>
          <p:cNvPr id="3737" name="Google Shape;3737;g27d20dbf9d8_0_40"/>
          <p:cNvCxnSpPr>
            <a:stCxn id="3712" idx="5"/>
            <a:endCxn id="3696" idx="2"/>
          </p:cNvCxnSpPr>
          <p:nvPr/>
        </p:nvCxnSpPr>
        <p:spPr>
          <a:xfrm flipH="1" rot="10800000">
            <a:off x="4710444" y="3498431"/>
            <a:ext cx="372300" cy="377700"/>
          </a:xfrm>
          <a:prstGeom prst="straightConnector1">
            <a:avLst/>
          </a:prstGeom>
          <a:noFill/>
          <a:ln cap="flat" cmpd="sng" w="9525">
            <a:solidFill>
              <a:srgbClr val="595959"/>
            </a:solidFill>
            <a:prstDash val="solid"/>
            <a:round/>
            <a:headEnd len="sm" w="sm" type="none"/>
            <a:tailEnd len="med" w="med" type="triangle"/>
          </a:ln>
        </p:spPr>
      </p:cxnSp>
      <p:cxnSp>
        <p:nvCxnSpPr>
          <p:cNvPr id="3738" name="Google Shape;3738;g27d20dbf9d8_0_40"/>
          <p:cNvCxnSpPr>
            <a:stCxn id="3712" idx="5"/>
            <a:endCxn id="3698" idx="2"/>
          </p:cNvCxnSpPr>
          <p:nvPr/>
        </p:nvCxnSpPr>
        <p:spPr>
          <a:xfrm flipH="1" rot="10800000">
            <a:off x="4710444" y="3646631"/>
            <a:ext cx="372300" cy="229500"/>
          </a:xfrm>
          <a:prstGeom prst="straightConnector1">
            <a:avLst/>
          </a:prstGeom>
          <a:noFill/>
          <a:ln cap="flat" cmpd="sng" w="9525">
            <a:solidFill>
              <a:srgbClr val="595959"/>
            </a:solidFill>
            <a:prstDash val="solid"/>
            <a:round/>
            <a:headEnd len="sm" w="sm" type="none"/>
            <a:tailEnd len="med" w="med" type="triangle"/>
          </a:ln>
        </p:spPr>
      </p:cxnSp>
      <p:cxnSp>
        <p:nvCxnSpPr>
          <p:cNvPr id="3739" name="Google Shape;3739;g27d20dbf9d8_0_40"/>
          <p:cNvCxnSpPr>
            <a:stCxn id="3712" idx="5"/>
            <a:endCxn id="3699" idx="2"/>
          </p:cNvCxnSpPr>
          <p:nvPr/>
        </p:nvCxnSpPr>
        <p:spPr>
          <a:xfrm flipH="1" rot="10800000">
            <a:off x="4710444" y="3781331"/>
            <a:ext cx="372300" cy="94800"/>
          </a:xfrm>
          <a:prstGeom prst="straightConnector1">
            <a:avLst/>
          </a:prstGeom>
          <a:noFill/>
          <a:ln cap="flat" cmpd="sng" w="9525">
            <a:solidFill>
              <a:srgbClr val="595959"/>
            </a:solidFill>
            <a:prstDash val="solid"/>
            <a:round/>
            <a:headEnd len="sm" w="sm" type="none"/>
            <a:tailEnd len="med" w="med" type="triangle"/>
          </a:ln>
        </p:spPr>
      </p:cxnSp>
      <p:cxnSp>
        <p:nvCxnSpPr>
          <p:cNvPr id="3740" name="Google Shape;3740;g27d20dbf9d8_0_40"/>
          <p:cNvCxnSpPr>
            <a:stCxn id="3712" idx="5"/>
            <a:endCxn id="3700" idx="2"/>
          </p:cNvCxnSpPr>
          <p:nvPr/>
        </p:nvCxnSpPr>
        <p:spPr>
          <a:xfrm>
            <a:off x="4710444" y="3876131"/>
            <a:ext cx="372300" cy="130800"/>
          </a:xfrm>
          <a:prstGeom prst="straightConnector1">
            <a:avLst/>
          </a:prstGeom>
          <a:noFill/>
          <a:ln cap="flat" cmpd="sng" w="9525">
            <a:solidFill>
              <a:srgbClr val="595959"/>
            </a:solidFill>
            <a:prstDash val="solid"/>
            <a:round/>
            <a:headEnd len="sm" w="sm" type="none"/>
            <a:tailEnd len="med" w="med" type="triangle"/>
          </a:ln>
        </p:spPr>
      </p:cxnSp>
      <p:cxnSp>
        <p:nvCxnSpPr>
          <p:cNvPr id="3741" name="Google Shape;3741;g27d20dbf9d8_0_40"/>
          <p:cNvCxnSpPr>
            <a:stCxn id="3696" idx="6"/>
            <a:endCxn id="3701" idx="2"/>
          </p:cNvCxnSpPr>
          <p:nvPr/>
        </p:nvCxnSpPr>
        <p:spPr>
          <a:xfrm>
            <a:off x="5228996" y="3498503"/>
            <a:ext cx="185100" cy="148200"/>
          </a:xfrm>
          <a:prstGeom prst="straightConnector1">
            <a:avLst/>
          </a:prstGeom>
          <a:noFill/>
          <a:ln cap="flat" cmpd="sng" w="9525">
            <a:solidFill>
              <a:srgbClr val="595959"/>
            </a:solidFill>
            <a:prstDash val="solid"/>
            <a:round/>
            <a:headEnd len="sm" w="sm" type="none"/>
            <a:tailEnd len="med" w="med" type="triangle"/>
          </a:ln>
        </p:spPr>
      </p:cxnSp>
      <p:cxnSp>
        <p:nvCxnSpPr>
          <p:cNvPr id="3742" name="Google Shape;3742;g27d20dbf9d8_0_40"/>
          <p:cNvCxnSpPr>
            <a:stCxn id="3696" idx="6"/>
            <a:endCxn id="3702" idx="2"/>
          </p:cNvCxnSpPr>
          <p:nvPr/>
        </p:nvCxnSpPr>
        <p:spPr>
          <a:xfrm>
            <a:off x="5228996" y="3498503"/>
            <a:ext cx="185100" cy="287700"/>
          </a:xfrm>
          <a:prstGeom prst="straightConnector1">
            <a:avLst/>
          </a:prstGeom>
          <a:noFill/>
          <a:ln cap="flat" cmpd="sng" w="9525">
            <a:solidFill>
              <a:srgbClr val="595959"/>
            </a:solidFill>
            <a:prstDash val="solid"/>
            <a:round/>
            <a:headEnd len="sm" w="sm" type="none"/>
            <a:tailEnd len="med" w="med" type="triangle"/>
          </a:ln>
        </p:spPr>
      </p:cxnSp>
      <p:cxnSp>
        <p:nvCxnSpPr>
          <p:cNvPr id="3743" name="Google Shape;3743;g27d20dbf9d8_0_40"/>
          <p:cNvCxnSpPr>
            <a:stCxn id="3696" idx="6"/>
            <a:endCxn id="3703" idx="2"/>
          </p:cNvCxnSpPr>
          <p:nvPr/>
        </p:nvCxnSpPr>
        <p:spPr>
          <a:xfrm>
            <a:off x="5228996" y="3498503"/>
            <a:ext cx="185100" cy="508500"/>
          </a:xfrm>
          <a:prstGeom prst="straightConnector1">
            <a:avLst/>
          </a:prstGeom>
          <a:noFill/>
          <a:ln cap="flat" cmpd="sng" w="9525">
            <a:solidFill>
              <a:srgbClr val="595959"/>
            </a:solidFill>
            <a:prstDash val="solid"/>
            <a:round/>
            <a:headEnd len="sm" w="sm" type="none"/>
            <a:tailEnd len="med" w="med" type="triangle"/>
          </a:ln>
        </p:spPr>
      </p:cxnSp>
      <p:cxnSp>
        <p:nvCxnSpPr>
          <p:cNvPr id="3744" name="Google Shape;3744;g27d20dbf9d8_0_40"/>
          <p:cNvCxnSpPr>
            <a:stCxn id="3698" idx="6"/>
            <a:endCxn id="3697" idx="2"/>
          </p:cNvCxnSpPr>
          <p:nvPr/>
        </p:nvCxnSpPr>
        <p:spPr>
          <a:xfrm flipH="1" rot="10800000">
            <a:off x="5228996" y="3498478"/>
            <a:ext cx="185100" cy="148200"/>
          </a:xfrm>
          <a:prstGeom prst="straightConnector1">
            <a:avLst/>
          </a:prstGeom>
          <a:noFill/>
          <a:ln cap="flat" cmpd="sng" w="9525">
            <a:solidFill>
              <a:srgbClr val="595959"/>
            </a:solidFill>
            <a:prstDash val="solid"/>
            <a:round/>
            <a:headEnd len="sm" w="sm" type="none"/>
            <a:tailEnd len="med" w="med" type="triangle"/>
          </a:ln>
        </p:spPr>
      </p:cxnSp>
      <p:cxnSp>
        <p:nvCxnSpPr>
          <p:cNvPr id="3745" name="Google Shape;3745;g27d20dbf9d8_0_40"/>
          <p:cNvCxnSpPr>
            <a:stCxn id="3698" idx="6"/>
            <a:endCxn id="3701" idx="2"/>
          </p:cNvCxnSpPr>
          <p:nvPr/>
        </p:nvCxnSpPr>
        <p:spPr>
          <a:xfrm>
            <a:off x="5228996" y="3646678"/>
            <a:ext cx="185100" cy="0"/>
          </a:xfrm>
          <a:prstGeom prst="straightConnector1">
            <a:avLst/>
          </a:prstGeom>
          <a:noFill/>
          <a:ln cap="flat" cmpd="sng" w="9525">
            <a:solidFill>
              <a:srgbClr val="595959"/>
            </a:solidFill>
            <a:prstDash val="solid"/>
            <a:round/>
            <a:headEnd len="sm" w="sm" type="none"/>
            <a:tailEnd len="med" w="med" type="triangle"/>
          </a:ln>
        </p:spPr>
      </p:cxnSp>
      <p:cxnSp>
        <p:nvCxnSpPr>
          <p:cNvPr id="3746" name="Google Shape;3746;g27d20dbf9d8_0_40"/>
          <p:cNvCxnSpPr>
            <a:stCxn id="3698" idx="6"/>
            <a:endCxn id="3702" idx="2"/>
          </p:cNvCxnSpPr>
          <p:nvPr/>
        </p:nvCxnSpPr>
        <p:spPr>
          <a:xfrm>
            <a:off x="5228996" y="3646678"/>
            <a:ext cx="185100" cy="139500"/>
          </a:xfrm>
          <a:prstGeom prst="straightConnector1">
            <a:avLst/>
          </a:prstGeom>
          <a:noFill/>
          <a:ln cap="flat" cmpd="sng" w="9525">
            <a:solidFill>
              <a:srgbClr val="595959"/>
            </a:solidFill>
            <a:prstDash val="solid"/>
            <a:round/>
            <a:headEnd len="sm" w="sm" type="none"/>
            <a:tailEnd len="med" w="med" type="triangle"/>
          </a:ln>
        </p:spPr>
      </p:cxnSp>
      <p:cxnSp>
        <p:nvCxnSpPr>
          <p:cNvPr id="3747" name="Google Shape;3747;g27d20dbf9d8_0_40"/>
          <p:cNvCxnSpPr>
            <a:stCxn id="3698" idx="6"/>
            <a:endCxn id="3703" idx="2"/>
          </p:cNvCxnSpPr>
          <p:nvPr/>
        </p:nvCxnSpPr>
        <p:spPr>
          <a:xfrm>
            <a:off x="5228996" y="3646678"/>
            <a:ext cx="185100" cy="360300"/>
          </a:xfrm>
          <a:prstGeom prst="straightConnector1">
            <a:avLst/>
          </a:prstGeom>
          <a:noFill/>
          <a:ln cap="flat" cmpd="sng" w="9525">
            <a:solidFill>
              <a:srgbClr val="595959"/>
            </a:solidFill>
            <a:prstDash val="solid"/>
            <a:round/>
            <a:headEnd len="sm" w="sm" type="none"/>
            <a:tailEnd len="med" w="med" type="triangle"/>
          </a:ln>
        </p:spPr>
      </p:cxnSp>
      <p:cxnSp>
        <p:nvCxnSpPr>
          <p:cNvPr id="3748" name="Google Shape;3748;g27d20dbf9d8_0_40"/>
          <p:cNvCxnSpPr>
            <a:stCxn id="3699" idx="6"/>
            <a:endCxn id="3697" idx="2"/>
          </p:cNvCxnSpPr>
          <p:nvPr/>
        </p:nvCxnSpPr>
        <p:spPr>
          <a:xfrm flipH="1" rot="10800000">
            <a:off x="5228996" y="3498400"/>
            <a:ext cx="185100" cy="282900"/>
          </a:xfrm>
          <a:prstGeom prst="straightConnector1">
            <a:avLst/>
          </a:prstGeom>
          <a:noFill/>
          <a:ln cap="flat" cmpd="sng" w="9525">
            <a:solidFill>
              <a:srgbClr val="595959"/>
            </a:solidFill>
            <a:prstDash val="solid"/>
            <a:round/>
            <a:headEnd len="sm" w="sm" type="none"/>
            <a:tailEnd len="med" w="med" type="triangle"/>
          </a:ln>
        </p:spPr>
      </p:cxnSp>
      <p:cxnSp>
        <p:nvCxnSpPr>
          <p:cNvPr id="3749" name="Google Shape;3749;g27d20dbf9d8_0_40"/>
          <p:cNvCxnSpPr>
            <a:stCxn id="3699" idx="6"/>
            <a:endCxn id="3701" idx="2"/>
          </p:cNvCxnSpPr>
          <p:nvPr/>
        </p:nvCxnSpPr>
        <p:spPr>
          <a:xfrm flipH="1" rot="10800000">
            <a:off x="5228996" y="3646600"/>
            <a:ext cx="185100" cy="134700"/>
          </a:xfrm>
          <a:prstGeom prst="straightConnector1">
            <a:avLst/>
          </a:prstGeom>
          <a:noFill/>
          <a:ln cap="flat" cmpd="sng" w="9525">
            <a:solidFill>
              <a:srgbClr val="595959"/>
            </a:solidFill>
            <a:prstDash val="solid"/>
            <a:round/>
            <a:headEnd len="sm" w="sm" type="none"/>
            <a:tailEnd len="med" w="med" type="triangle"/>
          </a:ln>
        </p:spPr>
      </p:cxnSp>
      <p:cxnSp>
        <p:nvCxnSpPr>
          <p:cNvPr id="3750" name="Google Shape;3750;g27d20dbf9d8_0_40"/>
          <p:cNvCxnSpPr>
            <a:stCxn id="3699" idx="6"/>
            <a:endCxn id="3702" idx="2"/>
          </p:cNvCxnSpPr>
          <p:nvPr/>
        </p:nvCxnSpPr>
        <p:spPr>
          <a:xfrm>
            <a:off x="5228996" y="3781300"/>
            <a:ext cx="185100" cy="4800"/>
          </a:xfrm>
          <a:prstGeom prst="straightConnector1">
            <a:avLst/>
          </a:prstGeom>
          <a:noFill/>
          <a:ln cap="flat" cmpd="sng" w="9525">
            <a:solidFill>
              <a:srgbClr val="595959"/>
            </a:solidFill>
            <a:prstDash val="solid"/>
            <a:round/>
            <a:headEnd len="sm" w="sm" type="none"/>
            <a:tailEnd len="med" w="med" type="triangle"/>
          </a:ln>
        </p:spPr>
      </p:cxnSp>
      <p:cxnSp>
        <p:nvCxnSpPr>
          <p:cNvPr id="3751" name="Google Shape;3751;g27d20dbf9d8_0_40"/>
          <p:cNvCxnSpPr>
            <a:stCxn id="3699" idx="6"/>
            <a:endCxn id="3703" idx="2"/>
          </p:cNvCxnSpPr>
          <p:nvPr/>
        </p:nvCxnSpPr>
        <p:spPr>
          <a:xfrm>
            <a:off x="5228996" y="3781300"/>
            <a:ext cx="185100" cy="225600"/>
          </a:xfrm>
          <a:prstGeom prst="straightConnector1">
            <a:avLst/>
          </a:prstGeom>
          <a:noFill/>
          <a:ln cap="flat" cmpd="sng" w="9525">
            <a:solidFill>
              <a:srgbClr val="595959"/>
            </a:solidFill>
            <a:prstDash val="solid"/>
            <a:round/>
            <a:headEnd len="sm" w="sm" type="none"/>
            <a:tailEnd len="med" w="med" type="triangle"/>
          </a:ln>
        </p:spPr>
      </p:cxnSp>
      <p:cxnSp>
        <p:nvCxnSpPr>
          <p:cNvPr id="3752" name="Google Shape;3752;g27d20dbf9d8_0_40"/>
          <p:cNvCxnSpPr>
            <a:endCxn id="3697" idx="2"/>
          </p:cNvCxnSpPr>
          <p:nvPr/>
        </p:nvCxnSpPr>
        <p:spPr>
          <a:xfrm flipH="1" rot="10800000">
            <a:off x="5228662" y="3498503"/>
            <a:ext cx="185400" cy="514800"/>
          </a:xfrm>
          <a:prstGeom prst="straightConnector1">
            <a:avLst/>
          </a:prstGeom>
          <a:noFill/>
          <a:ln cap="flat" cmpd="sng" w="9525">
            <a:solidFill>
              <a:srgbClr val="595959"/>
            </a:solidFill>
            <a:prstDash val="solid"/>
            <a:round/>
            <a:headEnd len="sm" w="sm" type="none"/>
            <a:tailEnd len="med" w="med" type="triangle"/>
          </a:ln>
        </p:spPr>
      </p:cxnSp>
      <p:cxnSp>
        <p:nvCxnSpPr>
          <p:cNvPr id="3753" name="Google Shape;3753;g27d20dbf9d8_0_40"/>
          <p:cNvCxnSpPr>
            <a:stCxn id="3700" idx="6"/>
            <a:endCxn id="3701" idx="2"/>
          </p:cNvCxnSpPr>
          <p:nvPr/>
        </p:nvCxnSpPr>
        <p:spPr>
          <a:xfrm flipH="1" rot="10800000">
            <a:off x="5227496" y="3646653"/>
            <a:ext cx="186600" cy="360300"/>
          </a:xfrm>
          <a:prstGeom prst="straightConnector1">
            <a:avLst/>
          </a:prstGeom>
          <a:noFill/>
          <a:ln cap="flat" cmpd="sng" w="9525">
            <a:solidFill>
              <a:srgbClr val="595959"/>
            </a:solidFill>
            <a:prstDash val="solid"/>
            <a:round/>
            <a:headEnd len="sm" w="sm" type="none"/>
            <a:tailEnd len="med" w="med" type="triangle"/>
          </a:ln>
        </p:spPr>
      </p:cxnSp>
      <p:cxnSp>
        <p:nvCxnSpPr>
          <p:cNvPr id="3754" name="Google Shape;3754;g27d20dbf9d8_0_40"/>
          <p:cNvCxnSpPr>
            <a:stCxn id="3700" idx="6"/>
            <a:endCxn id="3702" idx="2"/>
          </p:cNvCxnSpPr>
          <p:nvPr/>
        </p:nvCxnSpPr>
        <p:spPr>
          <a:xfrm flipH="1" rot="10800000">
            <a:off x="5227496" y="3786153"/>
            <a:ext cx="186600" cy="220800"/>
          </a:xfrm>
          <a:prstGeom prst="straightConnector1">
            <a:avLst/>
          </a:prstGeom>
          <a:noFill/>
          <a:ln cap="flat" cmpd="sng" w="9525">
            <a:solidFill>
              <a:srgbClr val="595959"/>
            </a:solidFill>
            <a:prstDash val="solid"/>
            <a:round/>
            <a:headEnd len="sm" w="sm" type="none"/>
            <a:tailEnd len="med" w="med" type="triangle"/>
          </a:ln>
        </p:spPr>
      </p:cxnSp>
      <p:cxnSp>
        <p:nvCxnSpPr>
          <p:cNvPr id="3755" name="Google Shape;3755;g27d20dbf9d8_0_40"/>
          <p:cNvCxnSpPr>
            <a:stCxn id="3700" idx="6"/>
            <a:endCxn id="3703" idx="2"/>
          </p:cNvCxnSpPr>
          <p:nvPr/>
        </p:nvCxnSpPr>
        <p:spPr>
          <a:xfrm>
            <a:off x="5227496" y="4006953"/>
            <a:ext cx="186600" cy="0"/>
          </a:xfrm>
          <a:prstGeom prst="straightConnector1">
            <a:avLst/>
          </a:prstGeom>
          <a:noFill/>
          <a:ln cap="flat" cmpd="sng" w="9525">
            <a:solidFill>
              <a:srgbClr val="595959"/>
            </a:solidFill>
            <a:prstDash val="solid"/>
            <a:round/>
            <a:headEnd len="sm" w="sm" type="none"/>
            <a:tailEnd len="med" w="med" type="triangle"/>
          </a:ln>
        </p:spPr>
      </p:cxnSp>
      <p:cxnSp>
        <p:nvCxnSpPr>
          <p:cNvPr id="3756" name="Google Shape;3756;g27d20dbf9d8_0_40"/>
          <p:cNvCxnSpPr/>
          <p:nvPr/>
        </p:nvCxnSpPr>
        <p:spPr>
          <a:xfrm>
            <a:off x="5560461" y="3495179"/>
            <a:ext cx="185400" cy="148200"/>
          </a:xfrm>
          <a:prstGeom prst="straightConnector1">
            <a:avLst/>
          </a:prstGeom>
          <a:noFill/>
          <a:ln cap="flat" cmpd="sng" w="9525">
            <a:solidFill>
              <a:srgbClr val="595959"/>
            </a:solidFill>
            <a:prstDash val="solid"/>
            <a:round/>
            <a:headEnd len="sm" w="sm" type="none"/>
            <a:tailEnd len="med" w="med" type="triangle"/>
          </a:ln>
        </p:spPr>
      </p:cxnSp>
      <p:cxnSp>
        <p:nvCxnSpPr>
          <p:cNvPr id="3757" name="Google Shape;3757;g27d20dbf9d8_0_40"/>
          <p:cNvCxnSpPr/>
          <p:nvPr/>
        </p:nvCxnSpPr>
        <p:spPr>
          <a:xfrm>
            <a:off x="5560461" y="3495179"/>
            <a:ext cx="185400" cy="287700"/>
          </a:xfrm>
          <a:prstGeom prst="straightConnector1">
            <a:avLst/>
          </a:prstGeom>
          <a:noFill/>
          <a:ln cap="flat" cmpd="sng" w="9525">
            <a:solidFill>
              <a:srgbClr val="595959"/>
            </a:solidFill>
            <a:prstDash val="solid"/>
            <a:round/>
            <a:headEnd len="sm" w="sm" type="none"/>
            <a:tailEnd len="med" w="med" type="triangle"/>
          </a:ln>
        </p:spPr>
      </p:cxnSp>
      <p:cxnSp>
        <p:nvCxnSpPr>
          <p:cNvPr id="3758" name="Google Shape;3758;g27d20dbf9d8_0_40"/>
          <p:cNvCxnSpPr/>
          <p:nvPr/>
        </p:nvCxnSpPr>
        <p:spPr>
          <a:xfrm>
            <a:off x="5560461" y="3495179"/>
            <a:ext cx="185400" cy="508200"/>
          </a:xfrm>
          <a:prstGeom prst="straightConnector1">
            <a:avLst/>
          </a:prstGeom>
          <a:noFill/>
          <a:ln cap="flat" cmpd="sng" w="9525">
            <a:solidFill>
              <a:srgbClr val="595959"/>
            </a:solidFill>
            <a:prstDash val="solid"/>
            <a:round/>
            <a:headEnd len="sm" w="sm" type="none"/>
            <a:tailEnd len="med" w="med" type="triangle"/>
          </a:ln>
        </p:spPr>
      </p:cxnSp>
      <p:cxnSp>
        <p:nvCxnSpPr>
          <p:cNvPr id="3759" name="Google Shape;3759;g27d20dbf9d8_0_40"/>
          <p:cNvCxnSpPr/>
          <p:nvPr/>
        </p:nvCxnSpPr>
        <p:spPr>
          <a:xfrm flipH="1" rot="10800000">
            <a:off x="5560461" y="3495153"/>
            <a:ext cx="185400" cy="148200"/>
          </a:xfrm>
          <a:prstGeom prst="straightConnector1">
            <a:avLst/>
          </a:prstGeom>
          <a:noFill/>
          <a:ln cap="flat" cmpd="sng" w="9525">
            <a:solidFill>
              <a:srgbClr val="595959"/>
            </a:solidFill>
            <a:prstDash val="solid"/>
            <a:round/>
            <a:headEnd len="sm" w="sm" type="none"/>
            <a:tailEnd len="med" w="med" type="triangle"/>
          </a:ln>
        </p:spPr>
      </p:cxnSp>
      <p:cxnSp>
        <p:nvCxnSpPr>
          <p:cNvPr id="3760" name="Google Shape;3760;g27d20dbf9d8_0_40"/>
          <p:cNvCxnSpPr/>
          <p:nvPr/>
        </p:nvCxnSpPr>
        <p:spPr>
          <a:xfrm>
            <a:off x="5560461" y="3643353"/>
            <a:ext cx="185400" cy="0"/>
          </a:xfrm>
          <a:prstGeom prst="straightConnector1">
            <a:avLst/>
          </a:prstGeom>
          <a:noFill/>
          <a:ln cap="flat" cmpd="sng" w="9525">
            <a:solidFill>
              <a:srgbClr val="595959"/>
            </a:solidFill>
            <a:prstDash val="solid"/>
            <a:round/>
            <a:headEnd len="sm" w="sm" type="none"/>
            <a:tailEnd len="med" w="med" type="triangle"/>
          </a:ln>
        </p:spPr>
      </p:cxnSp>
      <p:cxnSp>
        <p:nvCxnSpPr>
          <p:cNvPr id="3761" name="Google Shape;3761;g27d20dbf9d8_0_40"/>
          <p:cNvCxnSpPr/>
          <p:nvPr/>
        </p:nvCxnSpPr>
        <p:spPr>
          <a:xfrm>
            <a:off x="5560461" y="3643353"/>
            <a:ext cx="185400" cy="139500"/>
          </a:xfrm>
          <a:prstGeom prst="straightConnector1">
            <a:avLst/>
          </a:prstGeom>
          <a:noFill/>
          <a:ln cap="flat" cmpd="sng" w="9525">
            <a:solidFill>
              <a:srgbClr val="595959"/>
            </a:solidFill>
            <a:prstDash val="solid"/>
            <a:round/>
            <a:headEnd len="sm" w="sm" type="none"/>
            <a:tailEnd len="med" w="med" type="triangle"/>
          </a:ln>
        </p:spPr>
      </p:cxnSp>
      <p:cxnSp>
        <p:nvCxnSpPr>
          <p:cNvPr id="3762" name="Google Shape;3762;g27d20dbf9d8_0_40"/>
          <p:cNvCxnSpPr/>
          <p:nvPr/>
        </p:nvCxnSpPr>
        <p:spPr>
          <a:xfrm>
            <a:off x="5560461" y="3643353"/>
            <a:ext cx="185400" cy="360300"/>
          </a:xfrm>
          <a:prstGeom prst="straightConnector1">
            <a:avLst/>
          </a:prstGeom>
          <a:noFill/>
          <a:ln cap="flat" cmpd="sng" w="9525">
            <a:solidFill>
              <a:srgbClr val="595959"/>
            </a:solidFill>
            <a:prstDash val="solid"/>
            <a:round/>
            <a:headEnd len="sm" w="sm" type="none"/>
            <a:tailEnd len="med" w="med" type="triangle"/>
          </a:ln>
        </p:spPr>
      </p:cxnSp>
      <p:cxnSp>
        <p:nvCxnSpPr>
          <p:cNvPr id="3763" name="Google Shape;3763;g27d20dbf9d8_0_40"/>
          <p:cNvCxnSpPr/>
          <p:nvPr/>
        </p:nvCxnSpPr>
        <p:spPr>
          <a:xfrm flipH="1" rot="10800000">
            <a:off x="5560461" y="3495376"/>
            <a:ext cx="185400" cy="282600"/>
          </a:xfrm>
          <a:prstGeom prst="straightConnector1">
            <a:avLst/>
          </a:prstGeom>
          <a:noFill/>
          <a:ln cap="flat" cmpd="sng" w="9525">
            <a:solidFill>
              <a:srgbClr val="595959"/>
            </a:solidFill>
            <a:prstDash val="solid"/>
            <a:round/>
            <a:headEnd len="sm" w="sm" type="none"/>
            <a:tailEnd len="med" w="med" type="triangle"/>
          </a:ln>
        </p:spPr>
      </p:cxnSp>
      <p:cxnSp>
        <p:nvCxnSpPr>
          <p:cNvPr id="3764" name="Google Shape;3764;g27d20dbf9d8_0_40"/>
          <p:cNvCxnSpPr/>
          <p:nvPr/>
        </p:nvCxnSpPr>
        <p:spPr>
          <a:xfrm flipH="1" rot="10800000">
            <a:off x="5560461" y="3643276"/>
            <a:ext cx="185400" cy="134700"/>
          </a:xfrm>
          <a:prstGeom prst="straightConnector1">
            <a:avLst/>
          </a:prstGeom>
          <a:noFill/>
          <a:ln cap="flat" cmpd="sng" w="9525">
            <a:solidFill>
              <a:srgbClr val="595959"/>
            </a:solidFill>
            <a:prstDash val="solid"/>
            <a:round/>
            <a:headEnd len="sm" w="sm" type="none"/>
            <a:tailEnd len="med" w="med" type="triangle"/>
          </a:ln>
        </p:spPr>
      </p:cxnSp>
      <p:cxnSp>
        <p:nvCxnSpPr>
          <p:cNvPr id="3765" name="Google Shape;3765;g27d20dbf9d8_0_40"/>
          <p:cNvCxnSpPr/>
          <p:nvPr/>
        </p:nvCxnSpPr>
        <p:spPr>
          <a:xfrm>
            <a:off x="5560461" y="3777976"/>
            <a:ext cx="185400" cy="4800"/>
          </a:xfrm>
          <a:prstGeom prst="straightConnector1">
            <a:avLst/>
          </a:prstGeom>
          <a:noFill/>
          <a:ln cap="flat" cmpd="sng" w="9525">
            <a:solidFill>
              <a:srgbClr val="595959"/>
            </a:solidFill>
            <a:prstDash val="solid"/>
            <a:round/>
            <a:headEnd len="sm" w="sm" type="none"/>
            <a:tailEnd len="med" w="med" type="triangle"/>
          </a:ln>
        </p:spPr>
      </p:cxnSp>
      <p:cxnSp>
        <p:nvCxnSpPr>
          <p:cNvPr id="3766" name="Google Shape;3766;g27d20dbf9d8_0_40"/>
          <p:cNvCxnSpPr/>
          <p:nvPr/>
        </p:nvCxnSpPr>
        <p:spPr>
          <a:xfrm>
            <a:off x="5560461" y="3777976"/>
            <a:ext cx="185400" cy="225600"/>
          </a:xfrm>
          <a:prstGeom prst="straightConnector1">
            <a:avLst/>
          </a:prstGeom>
          <a:noFill/>
          <a:ln cap="flat" cmpd="sng" w="9525">
            <a:solidFill>
              <a:srgbClr val="595959"/>
            </a:solidFill>
            <a:prstDash val="solid"/>
            <a:round/>
            <a:headEnd len="sm" w="sm" type="none"/>
            <a:tailEnd len="med" w="med" type="triangle"/>
          </a:ln>
        </p:spPr>
      </p:cxnSp>
      <p:cxnSp>
        <p:nvCxnSpPr>
          <p:cNvPr id="3767" name="Google Shape;3767;g27d20dbf9d8_0_40"/>
          <p:cNvCxnSpPr/>
          <p:nvPr/>
        </p:nvCxnSpPr>
        <p:spPr>
          <a:xfrm flipH="1" rot="10800000">
            <a:off x="5560436" y="3495295"/>
            <a:ext cx="185400" cy="514800"/>
          </a:xfrm>
          <a:prstGeom prst="straightConnector1">
            <a:avLst/>
          </a:prstGeom>
          <a:noFill/>
          <a:ln cap="flat" cmpd="sng" w="9525">
            <a:solidFill>
              <a:srgbClr val="595959"/>
            </a:solidFill>
            <a:prstDash val="solid"/>
            <a:round/>
            <a:headEnd len="sm" w="sm" type="none"/>
            <a:tailEnd len="med" w="med" type="triangle"/>
          </a:ln>
        </p:spPr>
      </p:cxnSp>
      <p:cxnSp>
        <p:nvCxnSpPr>
          <p:cNvPr id="3768" name="Google Shape;3768;g27d20dbf9d8_0_40"/>
          <p:cNvCxnSpPr/>
          <p:nvPr/>
        </p:nvCxnSpPr>
        <p:spPr>
          <a:xfrm flipH="1" rot="10800000">
            <a:off x="5560461" y="3643329"/>
            <a:ext cx="185400" cy="360300"/>
          </a:xfrm>
          <a:prstGeom prst="straightConnector1">
            <a:avLst/>
          </a:prstGeom>
          <a:noFill/>
          <a:ln cap="flat" cmpd="sng" w="9525">
            <a:solidFill>
              <a:srgbClr val="595959"/>
            </a:solidFill>
            <a:prstDash val="solid"/>
            <a:round/>
            <a:headEnd len="sm" w="sm" type="none"/>
            <a:tailEnd len="med" w="med" type="triangle"/>
          </a:ln>
        </p:spPr>
      </p:cxnSp>
      <p:cxnSp>
        <p:nvCxnSpPr>
          <p:cNvPr id="3769" name="Google Shape;3769;g27d20dbf9d8_0_40"/>
          <p:cNvCxnSpPr/>
          <p:nvPr/>
        </p:nvCxnSpPr>
        <p:spPr>
          <a:xfrm flipH="1" rot="10800000">
            <a:off x="5560461" y="3782829"/>
            <a:ext cx="185400" cy="220800"/>
          </a:xfrm>
          <a:prstGeom prst="straightConnector1">
            <a:avLst/>
          </a:prstGeom>
          <a:noFill/>
          <a:ln cap="flat" cmpd="sng" w="9525">
            <a:solidFill>
              <a:srgbClr val="595959"/>
            </a:solidFill>
            <a:prstDash val="solid"/>
            <a:round/>
            <a:headEnd len="sm" w="sm" type="none"/>
            <a:tailEnd len="med" w="med" type="triangle"/>
          </a:ln>
        </p:spPr>
      </p:cxnSp>
      <p:cxnSp>
        <p:nvCxnSpPr>
          <p:cNvPr id="3770" name="Google Shape;3770;g27d20dbf9d8_0_40"/>
          <p:cNvCxnSpPr/>
          <p:nvPr/>
        </p:nvCxnSpPr>
        <p:spPr>
          <a:xfrm>
            <a:off x="5560461" y="4003629"/>
            <a:ext cx="185400" cy="0"/>
          </a:xfrm>
          <a:prstGeom prst="straightConnector1">
            <a:avLst/>
          </a:prstGeom>
          <a:noFill/>
          <a:ln cap="flat" cmpd="sng" w="9525">
            <a:solidFill>
              <a:srgbClr val="595959"/>
            </a:solidFill>
            <a:prstDash val="solid"/>
            <a:round/>
            <a:headEnd len="sm" w="sm" type="none"/>
            <a:tailEnd len="med" w="med" type="triangle"/>
          </a:ln>
        </p:spPr>
      </p:cxnSp>
      <p:cxnSp>
        <p:nvCxnSpPr>
          <p:cNvPr id="3771" name="Google Shape;3771;g27d20dbf9d8_0_40"/>
          <p:cNvCxnSpPr/>
          <p:nvPr/>
        </p:nvCxnSpPr>
        <p:spPr>
          <a:xfrm flipH="1">
            <a:off x="5486787" y="3859968"/>
            <a:ext cx="1200" cy="82200"/>
          </a:xfrm>
          <a:prstGeom prst="straightConnector1">
            <a:avLst/>
          </a:prstGeom>
          <a:noFill/>
          <a:ln cap="flat" cmpd="sng" w="28575">
            <a:solidFill>
              <a:srgbClr val="595959"/>
            </a:solidFill>
            <a:prstDash val="dot"/>
            <a:round/>
            <a:headEnd len="sm" w="sm" type="none"/>
            <a:tailEnd len="sm" w="sm" type="none"/>
          </a:ln>
        </p:spPr>
      </p:cxnSp>
      <p:cxnSp>
        <p:nvCxnSpPr>
          <p:cNvPr id="3772" name="Google Shape;3772;g27d20dbf9d8_0_40"/>
          <p:cNvCxnSpPr/>
          <p:nvPr/>
        </p:nvCxnSpPr>
        <p:spPr>
          <a:xfrm flipH="1">
            <a:off x="5818326" y="3859965"/>
            <a:ext cx="1200" cy="82200"/>
          </a:xfrm>
          <a:prstGeom prst="straightConnector1">
            <a:avLst/>
          </a:prstGeom>
          <a:noFill/>
          <a:ln cap="flat" cmpd="sng" w="28575">
            <a:solidFill>
              <a:srgbClr val="595959"/>
            </a:solidFill>
            <a:prstDash val="dot"/>
            <a:round/>
            <a:headEnd len="sm" w="sm" type="none"/>
            <a:tailEnd len="sm" w="sm" type="none"/>
          </a:ln>
        </p:spPr>
      </p:cxnSp>
      <p:sp>
        <p:nvSpPr>
          <p:cNvPr id="3773" name="Google Shape;3773;g27d20dbf9d8_0_40"/>
          <p:cNvSpPr txBox="1"/>
          <p:nvPr/>
        </p:nvSpPr>
        <p:spPr>
          <a:xfrm>
            <a:off x="5725512" y="3450261"/>
            <a:ext cx="1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3774" name="Google Shape;3774;g27d20dbf9d8_0_40"/>
          <p:cNvSpPr txBox="1"/>
          <p:nvPr/>
        </p:nvSpPr>
        <p:spPr>
          <a:xfrm>
            <a:off x="5725512" y="3597020"/>
            <a:ext cx="1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3775" name="Google Shape;3775;g27d20dbf9d8_0_40"/>
          <p:cNvSpPr txBox="1"/>
          <p:nvPr/>
        </p:nvSpPr>
        <p:spPr>
          <a:xfrm>
            <a:off x="5725512" y="3735017"/>
            <a:ext cx="1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3776" name="Google Shape;3776;g27d20dbf9d8_0_40"/>
          <p:cNvSpPr txBox="1"/>
          <p:nvPr/>
        </p:nvSpPr>
        <p:spPr>
          <a:xfrm>
            <a:off x="5725512" y="3960822"/>
            <a:ext cx="1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3777" name="Google Shape;3777;g27d20dbf9d8_0_40"/>
          <p:cNvSpPr txBox="1"/>
          <p:nvPr/>
        </p:nvSpPr>
        <p:spPr>
          <a:xfrm>
            <a:off x="4366200" y="4405250"/>
            <a:ext cx="15777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Roboto"/>
                <a:ea typeface="Roboto"/>
                <a:cs typeface="Roboto"/>
                <a:sym typeface="Roboto"/>
              </a:rPr>
              <a:t>Initial Language Model</a:t>
            </a:r>
            <a:endParaRPr sz="1100">
              <a:latin typeface="Roboto"/>
              <a:ea typeface="Roboto"/>
              <a:cs typeface="Roboto"/>
              <a:sym typeface="Roboto"/>
            </a:endParaRPr>
          </a:p>
        </p:txBody>
      </p:sp>
      <p:sp>
        <p:nvSpPr>
          <p:cNvPr id="3778" name="Google Shape;3778;g27d20dbf9d8_0_40"/>
          <p:cNvSpPr txBox="1"/>
          <p:nvPr/>
        </p:nvSpPr>
        <p:spPr>
          <a:xfrm>
            <a:off x="5669575" y="4324625"/>
            <a:ext cx="15777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Roboto"/>
                <a:ea typeface="Roboto"/>
                <a:cs typeface="Roboto"/>
                <a:sym typeface="Roboto"/>
              </a:rPr>
              <a:t>Generated Text</a:t>
            </a:r>
            <a:endParaRPr sz="1100">
              <a:latin typeface="Roboto"/>
              <a:ea typeface="Roboto"/>
              <a:cs typeface="Roboto"/>
              <a:sym typeface="Roboto"/>
            </a:endParaRPr>
          </a:p>
        </p:txBody>
      </p:sp>
      <p:sp>
        <p:nvSpPr>
          <p:cNvPr id="3779" name="Google Shape;3779;g27d20dbf9d8_0_40"/>
          <p:cNvSpPr/>
          <p:nvPr/>
        </p:nvSpPr>
        <p:spPr>
          <a:xfrm>
            <a:off x="7008300" y="3430525"/>
            <a:ext cx="818700" cy="102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Roboto"/>
                <a:ea typeface="Roboto"/>
                <a:cs typeface="Roboto"/>
                <a:sym typeface="Roboto"/>
              </a:rPr>
              <a:t>Human Scoring</a:t>
            </a:r>
            <a:endParaRPr sz="1200">
              <a:latin typeface="Roboto"/>
              <a:ea typeface="Roboto"/>
              <a:cs typeface="Roboto"/>
              <a:sym typeface="Roboto"/>
            </a:endParaRPr>
          </a:p>
        </p:txBody>
      </p:sp>
      <p:sp>
        <p:nvSpPr>
          <p:cNvPr id="3780" name="Google Shape;3780;g27d20dbf9d8_0_40"/>
          <p:cNvSpPr/>
          <p:nvPr/>
        </p:nvSpPr>
        <p:spPr>
          <a:xfrm>
            <a:off x="8043000" y="3385500"/>
            <a:ext cx="818700" cy="220800"/>
          </a:xfrm>
          <a:prstGeom prst="roundRect">
            <a:avLst>
              <a:gd fmla="val 16667"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Roboto"/>
              <a:ea typeface="Roboto"/>
              <a:cs typeface="Roboto"/>
              <a:sym typeface="Roboto"/>
            </a:endParaRPr>
          </a:p>
        </p:txBody>
      </p:sp>
      <p:sp>
        <p:nvSpPr>
          <p:cNvPr id="3781" name="Google Shape;3781;g27d20dbf9d8_0_40"/>
          <p:cNvSpPr/>
          <p:nvPr/>
        </p:nvSpPr>
        <p:spPr>
          <a:xfrm>
            <a:off x="8043000" y="3614100"/>
            <a:ext cx="818700" cy="2208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Roboto"/>
              <a:ea typeface="Roboto"/>
              <a:cs typeface="Roboto"/>
              <a:sym typeface="Roboto"/>
            </a:endParaRPr>
          </a:p>
        </p:txBody>
      </p:sp>
      <p:sp>
        <p:nvSpPr>
          <p:cNvPr id="3782" name="Google Shape;3782;g27d20dbf9d8_0_40"/>
          <p:cNvSpPr/>
          <p:nvPr/>
        </p:nvSpPr>
        <p:spPr>
          <a:xfrm>
            <a:off x="8043000" y="3842700"/>
            <a:ext cx="818700" cy="220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
        <p:nvSpPr>
          <p:cNvPr id="3783" name="Google Shape;3783;g27d20dbf9d8_0_40"/>
          <p:cNvSpPr/>
          <p:nvPr/>
        </p:nvSpPr>
        <p:spPr>
          <a:xfrm>
            <a:off x="8043000" y="4071300"/>
            <a:ext cx="818700" cy="2208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
        <p:nvSpPr>
          <p:cNvPr id="3784" name="Google Shape;3784;g27d20dbf9d8_0_40"/>
          <p:cNvSpPr/>
          <p:nvPr/>
        </p:nvSpPr>
        <p:spPr>
          <a:xfrm>
            <a:off x="8043000" y="4299900"/>
            <a:ext cx="818700" cy="2208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p:txBody>
      </p:sp>
      <p:sp>
        <p:nvSpPr>
          <p:cNvPr id="3785" name="Google Shape;3785;g27d20dbf9d8_0_40"/>
          <p:cNvSpPr txBox="1"/>
          <p:nvPr/>
        </p:nvSpPr>
        <p:spPr>
          <a:xfrm>
            <a:off x="4595650" y="689550"/>
            <a:ext cx="15777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Roboto"/>
                <a:ea typeface="Roboto"/>
                <a:cs typeface="Roboto"/>
                <a:sym typeface="Roboto"/>
              </a:rPr>
              <a:t>Prompts dataset</a:t>
            </a:r>
            <a:endParaRPr sz="1100">
              <a:latin typeface="Roboto"/>
              <a:ea typeface="Roboto"/>
              <a:cs typeface="Roboto"/>
              <a:sym typeface="Roboto"/>
            </a:endParaRPr>
          </a:p>
        </p:txBody>
      </p:sp>
      <p:sp>
        <p:nvSpPr>
          <p:cNvPr id="3786" name="Google Shape;3786;g27d20dbf9d8_0_40"/>
          <p:cNvSpPr txBox="1"/>
          <p:nvPr/>
        </p:nvSpPr>
        <p:spPr>
          <a:xfrm>
            <a:off x="4641875" y="2392488"/>
            <a:ext cx="15777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Roboto"/>
                <a:ea typeface="Roboto"/>
                <a:cs typeface="Roboto"/>
                <a:sym typeface="Roboto"/>
              </a:rPr>
              <a:t>Sampling prompts</a:t>
            </a:r>
            <a:endParaRPr sz="1100">
              <a:latin typeface="Roboto"/>
              <a:ea typeface="Roboto"/>
              <a:cs typeface="Roboto"/>
              <a:sym typeface="Roboto"/>
            </a:endParaRPr>
          </a:p>
        </p:txBody>
      </p:sp>
      <p:sp>
        <p:nvSpPr>
          <p:cNvPr id="3787" name="Google Shape;3787;g27d20dbf9d8_0_40"/>
          <p:cNvSpPr/>
          <p:nvPr/>
        </p:nvSpPr>
        <p:spPr>
          <a:xfrm>
            <a:off x="6058325" y="3491575"/>
            <a:ext cx="818700" cy="853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Cairo"/>
                <a:ea typeface="Cairo"/>
                <a:cs typeface="Cairo"/>
                <a:sym typeface="Cairo"/>
              </a:rPr>
              <a:t>…………………………………………</a:t>
            </a:r>
            <a:r>
              <a:rPr lang="fr">
                <a:latin typeface="Cairo"/>
                <a:ea typeface="Cairo"/>
                <a:cs typeface="Cairo"/>
                <a:sym typeface="Cairo"/>
              </a:rPr>
              <a:t>.</a:t>
            </a:r>
            <a:endParaRPr>
              <a:latin typeface="Cairo"/>
              <a:ea typeface="Cairo"/>
              <a:cs typeface="Cairo"/>
              <a:sym typeface="Cairo"/>
            </a:endParaRPr>
          </a:p>
        </p:txBody>
      </p:sp>
      <p:sp>
        <p:nvSpPr>
          <p:cNvPr id="3788" name="Google Shape;3788;g27d20dbf9d8_0_40"/>
          <p:cNvSpPr/>
          <p:nvPr/>
        </p:nvSpPr>
        <p:spPr>
          <a:xfrm>
            <a:off x="4718075" y="987950"/>
            <a:ext cx="818700" cy="853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Cairo"/>
                <a:ea typeface="Cairo"/>
                <a:cs typeface="Cairo"/>
                <a:sym typeface="Cairo"/>
              </a:rPr>
              <a:t>…………………………………………</a:t>
            </a:r>
            <a:r>
              <a:rPr lang="fr">
                <a:latin typeface="Cairo"/>
                <a:ea typeface="Cairo"/>
                <a:cs typeface="Cairo"/>
                <a:sym typeface="Cairo"/>
              </a:rPr>
              <a:t>.</a:t>
            </a:r>
            <a:endParaRPr>
              <a:latin typeface="Cairo"/>
              <a:ea typeface="Cairo"/>
              <a:cs typeface="Cairo"/>
              <a:sym typeface="Cairo"/>
            </a:endParaRPr>
          </a:p>
        </p:txBody>
      </p:sp>
      <p:sp>
        <p:nvSpPr>
          <p:cNvPr id="3789" name="Google Shape;3789;g27d20dbf9d8_0_40"/>
          <p:cNvSpPr/>
          <p:nvPr/>
        </p:nvSpPr>
        <p:spPr>
          <a:xfrm>
            <a:off x="4870475" y="1140350"/>
            <a:ext cx="818700" cy="853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Cairo"/>
                <a:ea typeface="Cairo"/>
                <a:cs typeface="Cairo"/>
                <a:sym typeface="Cairo"/>
              </a:rPr>
              <a:t>…………………………………………</a:t>
            </a:r>
            <a:r>
              <a:rPr lang="fr">
                <a:latin typeface="Cairo"/>
                <a:ea typeface="Cairo"/>
                <a:cs typeface="Cairo"/>
                <a:sym typeface="Cairo"/>
              </a:rPr>
              <a:t>.</a:t>
            </a:r>
            <a:endParaRPr>
              <a:latin typeface="Cairo"/>
              <a:ea typeface="Cairo"/>
              <a:cs typeface="Cairo"/>
              <a:sym typeface="Cairo"/>
            </a:endParaRPr>
          </a:p>
        </p:txBody>
      </p:sp>
      <p:sp>
        <p:nvSpPr>
          <p:cNvPr id="3790" name="Google Shape;3790;g27d20dbf9d8_0_40"/>
          <p:cNvSpPr/>
          <p:nvPr/>
        </p:nvSpPr>
        <p:spPr>
          <a:xfrm>
            <a:off x="5022875" y="1292750"/>
            <a:ext cx="818700" cy="853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Cairo"/>
                <a:ea typeface="Cairo"/>
                <a:cs typeface="Cairo"/>
                <a:sym typeface="Cairo"/>
              </a:rPr>
              <a:t>…………………………………………</a:t>
            </a:r>
            <a:r>
              <a:rPr lang="fr">
                <a:latin typeface="Cairo"/>
                <a:ea typeface="Cairo"/>
                <a:cs typeface="Cairo"/>
                <a:sym typeface="Cairo"/>
              </a:rPr>
              <a:t>.</a:t>
            </a:r>
            <a:endParaRPr>
              <a:latin typeface="Cairo"/>
              <a:ea typeface="Cairo"/>
              <a:cs typeface="Cairo"/>
              <a:sym typeface="Cairo"/>
            </a:endParaRPr>
          </a:p>
        </p:txBody>
      </p:sp>
      <p:sp>
        <p:nvSpPr>
          <p:cNvPr id="3791" name="Google Shape;3791;g27d20dbf9d8_0_40"/>
          <p:cNvSpPr/>
          <p:nvPr/>
        </p:nvSpPr>
        <p:spPr>
          <a:xfrm>
            <a:off x="5175275" y="1445150"/>
            <a:ext cx="818700" cy="853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Cairo"/>
                <a:ea typeface="Cairo"/>
                <a:cs typeface="Cairo"/>
                <a:sym typeface="Cairo"/>
              </a:rPr>
              <a:t>…………………………………………</a:t>
            </a:r>
            <a:r>
              <a:rPr lang="fr">
                <a:latin typeface="Cairo"/>
                <a:ea typeface="Cairo"/>
                <a:cs typeface="Cairo"/>
                <a:sym typeface="Cairo"/>
              </a:rPr>
              <a:t>.</a:t>
            </a:r>
            <a:endParaRPr>
              <a:latin typeface="Cairo"/>
              <a:ea typeface="Cairo"/>
              <a:cs typeface="Cairo"/>
              <a:sym typeface="Cairo"/>
            </a:endParaRPr>
          </a:p>
        </p:txBody>
      </p:sp>
      <p:cxnSp>
        <p:nvCxnSpPr>
          <p:cNvPr id="3792" name="Google Shape;3792;g27d20dbf9d8_0_40"/>
          <p:cNvCxnSpPr/>
          <p:nvPr/>
        </p:nvCxnSpPr>
        <p:spPr>
          <a:xfrm>
            <a:off x="4807075" y="2781250"/>
            <a:ext cx="0" cy="630300"/>
          </a:xfrm>
          <a:prstGeom prst="straightConnector1">
            <a:avLst/>
          </a:prstGeom>
          <a:noFill/>
          <a:ln cap="flat" cmpd="sng" w="9525">
            <a:solidFill>
              <a:schemeClr val="dk2"/>
            </a:solidFill>
            <a:prstDash val="solid"/>
            <a:round/>
            <a:headEnd len="med" w="med" type="none"/>
            <a:tailEnd len="med" w="med" type="triangle"/>
          </a:ln>
        </p:spPr>
      </p:cxnSp>
      <p:cxnSp>
        <p:nvCxnSpPr>
          <p:cNvPr id="3793" name="Google Shape;3793;g27d20dbf9d8_0_40"/>
          <p:cNvCxnSpPr/>
          <p:nvPr/>
        </p:nvCxnSpPr>
        <p:spPr>
          <a:xfrm>
            <a:off x="5053700" y="2808675"/>
            <a:ext cx="0" cy="557100"/>
          </a:xfrm>
          <a:prstGeom prst="straightConnector1">
            <a:avLst/>
          </a:prstGeom>
          <a:noFill/>
          <a:ln cap="flat" cmpd="sng" w="9525">
            <a:solidFill>
              <a:schemeClr val="dk2"/>
            </a:solidFill>
            <a:prstDash val="solid"/>
            <a:round/>
            <a:headEnd len="med" w="med" type="none"/>
            <a:tailEnd len="med" w="med" type="triangle"/>
          </a:ln>
        </p:spPr>
      </p:cxnSp>
      <p:cxnSp>
        <p:nvCxnSpPr>
          <p:cNvPr id="3794" name="Google Shape;3794;g27d20dbf9d8_0_40"/>
          <p:cNvCxnSpPr/>
          <p:nvPr/>
        </p:nvCxnSpPr>
        <p:spPr>
          <a:xfrm>
            <a:off x="5430725" y="2746488"/>
            <a:ext cx="0" cy="591900"/>
          </a:xfrm>
          <a:prstGeom prst="straightConnector1">
            <a:avLst/>
          </a:prstGeom>
          <a:noFill/>
          <a:ln cap="flat" cmpd="sng" w="9525">
            <a:solidFill>
              <a:schemeClr val="dk2"/>
            </a:solidFill>
            <a:prstDash val="solid"/>
            <a:round/>
            <a:headEnd len="med" w="med" type="none"/>
            <a:tailEnd len="med" w="med" type="triangle"/>
          </a:ln>
        </p:spPr>
      </p:cxnSp>
      <p:cxnSp>
        <p:nvCxnSpPr>
          <p:cNvPr id="3795" name="Google Shape;3795;g27d20dbf9d8_0_40"/>
          <p:cNvCxnSpPr/>
          <p:nvPr/>
        </p:nvCxnSpPr>
        <p:spPr>
          <a:xfrm>
            <a:off x="5684025" y="2872600"/>
            <a:ext cx="0" cy="420300"/>
          </a:xfrm>
          <a:prstGeom prst="straightConnector1">
            <a:avLst/>
          </a:prstGeom>
          <a:noFill/>
          <a:ln cap="flat" cmpd="sng" w="9525">
            <a:solidFill>
              <a:schemeClr val="dk2"/>
            </a:solidFill>
            <a:prstDash val="solid"/>
            <a:round/>
            <a:headEnd len="med" w="med" type="none"/>
            <a:tailEnd len="med" w="med" type="triangle"/>
          </a:ln>
        </p:spPr>
      </p:cxnSp>
      <p:sp>
        <p:nvSpPr>
          <p:cNvPr id="3796" name="Google Shape;3796;g27d20dbf9d8_0_40"/>
          <p:cNvSpPr/>
          <p:nvPr/>
        </p:nvSpPr>
        <p:spPr>
          <a:xfrm>
            <a:off x="5848450" y="3758700"/>
            <a:ext cx="324900" cy="111900"/>
          </a:xfrm>
          <a:prstGeom prst="rightArrow">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cxnSp>
        <p:nvCxnSpPr>
          <p:cNvPr id="3797" name="Google Shape;3797;g27d20dbf9d8_0_40"/>
          <p:cNvCxnSpPr/>
          <p:nvPr/>
        </p:nvCxnSpPr>
        <p:spPr>
          <a:xfrm>
            <a:off x="2806525" y="-918350"/>
            <a:ext cx="876900" cy="876900"/>
          </a:xfrm>
          <a:prstGeom prst="straightConnector1">
            <a:avLst/>
          </a:prstGeom>
          <a:noFill/>
          <a:ln cap="flat" cmpd="sng" w="9525">
            <a:solidFill>
              <a:schemeClr val="dk2"/>
            </a:solidFill>
            <a:prstDash val="solid"/>
            <a:round/>
            <a:headEnd len="med" w="med" type="none"/>
            <a:tailEnd len="med" w="med" type="none"/>
          </a:ln>
        </p:spPr>
      </p:cxnSp>
      <p:cxnSp>
        <p:nvCxnSpPr>
          <p:cNvPr id="3798" name="Google Shape;3798;g27d20dbf9d8_0_40"/>
          <p:cNvCxnSpPr>
            <a:stCxn id="3779" idx="3"/>
            <a:endCxn id="3781" idx="1"/>
          </p:cNvCxnSpPr>
          <p:nvPr/>
        </p:nvCxnSpPr>
        <p:spPr>
          <a:xfrm flipH="1" rot="10800000">
            <a:off x="7827000" y="3724375"/>
            <a:ext cx="216000" cy="218100"/>
          </a:xfrm>
          <a:prstGeom prst="straightConnector1">
            <a:avLst/>
          </a:prstGeom>
          <a:noFill/>
          <a:ln cap="flat" cmpd="sng" w="9525">
            <a:solidFill>
              <a:schemeClr val="dk2"/>
            </a:solidFill>
            <a:prstDash val="solid"/>
            <a:round/>
            <a:headEnd len="med" w="med" type="none"/>
            <a:tailEnd len="med" w="med" type="triangle"/>
          </a:ln>
        </p:spPr>
      </p:cxnSp>
      <p:cxnSp>
        <p:nvCxnSpPr>
          <p:cNvPr id="3799" name="Google Shape;3799;g27d20dbf9d8_0_40"/>
          <p:cNvCxnSpPr>
            <a:stCxn id="3779" idx="3"/>
            <a:endCxn id="3780" idx="1"/>
          </p:cNvCxnSpPr>
          <p:nvPr/>
        </p:nvCxnSpPr>
        <p:spPr>
          <a:xfrm flipH="1" rot="10800000">
            <a:off x="7827000" y="3495775"/>
            <a:ext cx="216000" cy="446700"/>
          </a:xfrm>
          <a:prstGeom prst="straightConnector1">
            <a:avLst/>
          </a:prstGeom>
          <a:noFill/>
          <a:ln cap="flat" cmpd="sng" w="9525">
            <a:solidFill>
              <a:schemeClr val="dk2"/>
            </a:solidFill>
            <a:prstDash val="solid"/>
            <a:round/>
            <a:headEnd len="med" w="med" type="none"/>
            <a:tailEnd len="med" w="med" type="triangle"/>
          </a:ln>
        </p:spPr>
      </p:cxnSp>
      <p:cxnSp>
        <p:nvCxnSpPr>
          <p:cNvPr id="3800" name="Google Shape;3800;g27d20dbf9d8_0_40"/>
          <p:cNvCxnSpPr>
            <a:stCxn id="3779" idx="3"/>
          </p:cNvCxnSpPr>
          <p:nvPr/>
        </p:nvCxnSpPr>
        <p:spPr>
          <a:xfrm>
            <a:off x="7827000" y="3942475"/>
            <a:ext cx="204600" cy="15300"/>
          </a:xfrm>
          <a:prstGeom prst="straightConnector1">
            <a:avLst/>
          </a:prstGeom>
          <a:noFill/>
          <a:ln cap="flat" cmpd="sng" w="9525">
            <a:solidFill>
              <a:schemeClr val="dk2"/>
            </a:solidFill>
            <a:prstDash val="solid"/>
            <a:round/>
            <a:headEnd len="med" w="med" type="none"/>
            <a:tailEnd len="med" w="med" type="triangle"/>
          </a:ln>
        </p:spPr>
      </p:cxnSp>
      <p:cxnSp>
        <p:nvCxnSpPr>
          <p:cNvPr id="3801" name="Google Shape;3801;g27d20dbf9d8_0_40"/>
          <p:cNvCxnSpPr>
            <a:stCxn id="3779" idx="3"/>
            <a:endCxn id="3783" idx="1"/>
          </p:cNvCxnSpPr>
          <p:nvPr/>
        </p:nvCxnSpPr>
        <p:spPr>
          <a:xfrm>
            <a:off x="7827000" y="3942475"/>
            <a:ext cx="216000" cy="239100"/>
          </a:xfrm>
          <a:prstGeom prst="straightConnector1">
            <a:avLst/>
          </a:prstGeom>
          <a:noFill/>
          <a:ln cap="flat" cmpd="sng" w="9525">
            <a:solidFill>
              <a:schemeClr val="dk2"/>
            </a:solidFill>
            <a:prstDash val="solid"/>
            <a:round/>
            <a:headEnd len="med" w="med" type="none"/>
            <a:tailEnd len="med" w="med" type="triangle"/>
          </a:ln>
        </p:spPr>
      </p:cxnSp>
      <p:cxnSp>
        <p:nvCxnSpPr>
          <p:cNvPr id="3802" name="Google Shape;3802;g27d20dbf9d8_0_40"/>
          <p:cNvCxnSpPr>
            <a:stCxn id="3779" idx="3"/>
            <a:endCxn id="3784" idx="1"/>
          </p:cNvCxnSpPr>
          <p:nvPr/>
        </p:nvCxnSpPr>
        <p:spPr>
          <a:xfrm>
            <a:off x="7827000" y="3942475"/>
            <a:ext cx="216000" cy="467700"/>
          </a:xfrm>
          <a:prstGeom prst="straightConnector1">
            <a:avLst/>
          </a:prstGeom>
          <a:noFill/>
          <a:ln cap="flat" cmpd="sng" w="9525">
            <a:solidFill>
              <a:schemeClr val="dk2"/>
            </a:solidFill>
            <a:prstDash val="solid"/>
            <a:round/>
            <a:headEnd len="med" w="med" type="none"/>
            <a:tailEnd len="med" w="med" type="triangle"/>
          </a:ln>
        </p:spPr>
      </p:cxnSp>
      <p:cxnSp>
        <p:nvCxnSpPr>
          <p:cNvPr id="3803" name="Google Shape;3803;g27d20dbf9d8_0_40"/>
          <p:cNvCxnSpPr>
            <a:stCxn id="3804" idx="6"/>
            <a:endCxn id="3805" idx="2"/>
          </p:cNvCxnSpPr>
          <p:nvPr/>
        </p:nvCxnSpPr>
        <p:spPr>
          <a:xfrm>
            <a:off x="8230996" y="1120103"/>
            <a:ext cx="185100" cy="0"/>
          </a:xfrm>
          <a:prstGeom prst="straightConnector1">
            <a:avLst/>
          </a:prstGeom>
          <a:noFill/>
          <a:ln cap="flat" cmpd="sng" w="9525">
            <a:solidFill>
              <a:srgbClr val="595959"/>
            </a:solidFill>
            <a:prstDash val="solid"/>
            <a:round/>
            <a:headEnd len="sm" w="sm" type="none"/>
            <a:tailEnd len="med" w="med" type="triangle"/>
          </a:ln>
        </p:spPr>
      </p:cxnSp>
      <p:sp>
        <p:nvSpPr>
          <p:cNvPr id="3804" name="Google Shape;3804;g27d20dbf9d8_0_40"/>
          <p:cNvSpPr/>
          <p:nvPr/>
        </p:nvSpPr>
        <p:spPr>
          <a:xfrm>
            <a:off x="8084596" y="1064153"/>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3806" name="Google Shape;3806;g27d20dbf9d8_0_40"/>
          <p:cNvSpPr/>
          <p:nvPr/>
        </p:nvSpPr>
        <p:spPr>
          <a:xfrm>
            <a:off x="8084596" y="1212328"/>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807" name="Google Shape;3807;g27d20dbf9d8_0_40"/>
          <p:cNvSpPr/>
          <p:nvPr/>
        </p:nvSpPr>
        <p:spPr>
          <a:xfrm>
            <a:off x="8084596" y="1346950"/>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808" name="Google Shape;3808;g27d20dbf9d8_0_40"/>
          <p:cNvSpPr/>
          <p:nvPr/>
        </p:nvSpPr>
        <p:spPr>
          <a:xfrm>
            <a:off x="8084596" y="1572603"/>
            <a:ext cx="1449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05" name="Google Shape;3805;g27d20dbf9d8_0_40"/>
          <p:cNvSpPr/>
          <p:nvPr/>
        </p:nvSpPr>
        <p:spPr>
          <a:xfrm>
            <a:off x="8416062" y="1064153"/>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3809" name="Google Shape;3809;g27d20dbf9d8_0_40"/>
          <p:cNvSpPr/>
          <p:nvPr/>
        </p:nvSpPr>
        <p:spPr>
          <a:xfrm>
            <a:off x="8416062" y="1212328"/>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810" name="Google Shape;3810;g27d20dbf9d8_0_40"/>
          <p:cNvSpPr/>
          <p:nvPr/>
        </p:nvSpPr>
        <p:spPr>
          <a:xfrm>
            <a:off x="8416062" y="1351895"/>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811" name="Google Shape;3811;g27d20dbf9d8_0_40"/>
          <p:cNvSpPr/>
          <p:nvPr/>
        </p:nvSpPr>
        <p:spPr>
          <a:xfrm>
            <a:off x="8416062" y="1572603"/>
            <a:ext cx="146400" cy="111900"/>
          </a:xfrm>
          <a:prstGeom prst="ellipse">
            <a:avLst/>
          </a:prstGeom>
          <a:gradFill>
            <a:gsLst>
              <a:gs pos="0">
                <a:srgbClr val="E0EDBA">
                  <a:alpha val="78431"/>
                </a:srgbClr>
              </a:gs>
              <a:gs pos="100000">
                <a:srgbClr val="DE87F1">
                  <a:alpha val="47450"/>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812" name="Google Shape;3812;g27d20dbf9d8_0_40"/>
          <p:cNvSpPr/>
          <p:nvPr/>
        </p:nvSpPr>
        <p:spPr>
          <a:xfrm>
            <a:off x="8747650" y="1064153"/>
            <a:ext cx="146400" cy="1119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baseline="-25000" i="0" sz="1200" u="none" cap="none" strike="noStrike">
              <a:solidFill>
                <a:srgbClr val="000000"/>
              </a:solidFill>
              <a:latin typeface="Arial"/>
              <a:ea typeface="Arial"/>
              <a:cs typeface="Arial"/>
              <a:sym typeface="Arial"/>
            </a:endParaRPr>
          </a:p>
        </p:txBody>
      </p:sp>
      <p:sp>
        <p:nvSpPr>
          <p:cNvPr id="3813" name="Google Shape;3813;g27d20dbf9d8_0_40"/>
          <p:cNvSpPr/>
          <p:nvPr/>
        </p:nvSpPr>
        <p:spPr>
          <a:xfrm>
            <a:off x="8747650" y="1205561"/>
            <a:ext cx="146400" cy="1119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814" name="Google Shape;3814;g27d20dbf9d8_0_40"/>
          <p:cNvSpPr/>
          <p:nvPr/>
        </p:nvSpPr>
        <p:spPr>
          <a:xfrm>
            <a:off x="8747647" y="1346973"/>
            <a:ext cx="146400" cy="1119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sp>
        <p:nvSpPr>
          <p:cNvPr id="3815" name="Google Shape;3815;g27d20dbf9d8_0_40"/>
          <p:cNvSpPr/>
          <p:nvPr/>
        </p:nvSpPr>
        <p:spPr>
          <a:xfrm>
            <a:off x="8747650" y="1569370"/>
            <a:ext cx="146400" cy="111900"/>
          </a:xfrm>
          <a:prstGeom prst="ellipse">
            <a:avLst/>
          </a:prstGeom>
          <a:gradFill>
            <a:gsLst>
              <a:gs pos="0">
                <a:srgbClr val="E0EDBA">
                  <a:alpha val="78431"/>
                </a:srgbClr>
              </a:gs>
              <a:gs pos="100000">
                <a:srgbClr val="DE87F1">
                  <a:alpha val="38823"/>
                </a:srgbClr>
              </a:gs>
            </a:gsLst>
            <a:lin ang="13500032" scaled="0"/>
          </a:gra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600" u="none" cap="none" strike="noStrike">
              <a:solidFill>
                <a:srgbClr val="000000"/>
              </a:solidFill>
              <a:latin typeface="Arial"/>
              <a:ea typeface="Arial"/>
              <a:cs typeface="Arial"/>
              <a:sym typeface="Arial"/>
            </a:endParaRPr>
          </a:p>
        </p:txBody>
      </p:sp>
      <p:cxnSp>
        <p:nvCxnSpPr>
          <p:cNvPr id="3816" name="Google Shape;3816;g27d20dbf9d8_0_40"/>
          <p:cNvCxnSpPr/>
          <p:nvPr/>
        </p:nvCxnSpPr>
        <p:spPr>
          <a:xfrm flipH="1">
            <a:off x="8157309" y="1481568"/>
            <a:ext cx="1200" cy="82200"/>
          </a:xfrm>
          <a:prstGeom prst="straightConnector1">
            <a:avLst/>
          </a:prstGeom>
          <a:noFill/>
          <a:ln cap="flat" cmpd="sng" w="28575">
            <a:solidFill>
              <a:srgbClr val="595959"/>
            </a:solidFill>
            <a:prstDash val="dot"/>
            <a:round/>
            <a:headEnd len="sm" w="sm" type="none"/>
            <a:tailEnd len="sm" w="sm" type="none"/>
          </a:ln>
        </p:spPr>
      </p:cxnSp>
      <p:cxnSp>
        <p:nvCxnSpPr>
          <p:cNvPr id="3817" name="Google Shape;3817;g27d20dbf9d8_0_40"/>
          <p:cNvCxnSpPr>
            <a:endCxn id="3804" idx="2"/>
          </p:cNvCxnSpPr>
          <p:nvPr/>
        </p:nvCxnSpPr>
        <p:spPr>
          <a:xfrm flipH="1" rot="10800000">
            <a:off x="7716796" y="1120103"/>
            <a:ext cx="367800" cy="93000"/>
          </a:xfrm>
          <a:prstGeom prst="straightConnector1">
            <a:avLst/>
          </a:prstGeom>
          <a:noFill/>
          <a:ln cap="flat" cmpd="sng" w="9525">
            <a:solidFill>
              <a:srgbClr val="595959"/>
            </a:solidFill>
            <a:prstDash val="solid"/>
            <a:round/>
            <a:headEnd len="sm" w="sm" type="none"/>
            <a:tailEnd len="med" w="med" type="triangle"/>
          </a:ln>
        </p:spPr>
      </p:cxnSp>
      <p:cxnSp>
        <p:nvCxnSpPr>
          <p:cNvPr id="3818" name="Google Shape;3818;g27d20dbf9d8_0_40"/>
          <p:cNvCxnSpPr>
            <a:endCxn id="3806" idx="2"/>
          </p:cNvCxnSpPr>
          <p:nvPr/>
        </p:nvCxnSpPr>
        <p:spPr>
          <a:xfrm>
            <a:off x="7712596" y="1216678"/>
            <a:ext cx="372000" cy="51600"/>
          </a:xfrm>
          <a:prstGeom prst="straightConnector1">
            <a:avLst/>
          </a:prstGeom>
          <a:noFill/>
          <a:ln cap="flat" cmpd="sng" w="9525">
            <a:solidFill>
              <a:srgbClr val="595959"/>
            </a:solidFill>
            <a:prstDash val="solid"/>
            <a:round/>
            <a:headEnd len="sm" w="sm" type="none"/>
            <a:tailEnd len="med" w="med" type="triangle"/>
          </a:ln>
        </p:spPr>
      </p:cxnSp>
      <p:cxnSp>
        <p:nvCxnSpPr>
          <p:cNvPr id="3819" name="Google Shape;3819;g27d20dbf9d8_0_40"/>
          <p:cNvCxnSpPr>
            <a:endCxn id="3807" idx="2"/>
          </p:cNvCxnSpPr>
          <p:nvPr/>
        </p:nvCxnSpPr>
        <p:spPr>
          <a:xfrm>
            <a:off x="7712596" y="1216600"/>
            <a:ext cx="372000" cy="186300"/>
          </a:xfrm>
          <a:prstGeom prst="straightConnector1">
            <a:avLst/>
          </a:prstGeom>
          <a:noFill/>
          <a:ln cap="flat" cmpd="sng" w="9525">
            <a:solidFill>
              <a:srgbClr val="595959"/>
            </a:solidFill>
            <a:prstDash val="solid"/>
            <a:round/>
            <a:headEnd len="sm" w="sm" type="none"/>
            <a:tailEnd len="med" w="med" type="triangle"/>
          </a:ln>
        </p:spPr>
      </p:cxnSp>
      <p:cxnSp>
        <p:nvCxnSpPr>
          <p:cNvPr id="3820" name="Google Shape;3820;g27d20dbf9d8_0_40"/>
          <p:cNvCxnSpPr>
            <a:endCxn id="3808" idx="2"/>
          </p:cNvCxnSpPr>
          <p:nvPr/>
        </p:nvCxnSpPr>
        <p:spPr>
          <a:xfrm>
            <a:off x="7712596" y="1216653"/>
            <a:ext cx="372000" cy="411900"/>
          </a:xfrm>
          <a:prstGeom prst="straightConnector1">
            <a:avLst/>
          </a:prstGeom>
          <a:noFill/>
          <a:ln cap="flat" cmpd="sng" w="9525">
            <a:solidFill>
              <a:srgbClr val="595959"/>
            </a:solidFill>
            <a:prstDash val="solid"/>
            <a:round/>
            <a:headEnd len="sm" w="sm" type="none"/>
            <a:tailEnd len="med" w="med" type="triangle"/>
          </a:ln>
        </p:spPr>
      </p:cxnSp>
      <p:cxnSp>
        <p:nvCxnSpPr>
          <p:cNvPr id="3821" name="Google Shape;3821;g27d20dbf9d8_0_40"/>
          <p:cNvCxnSpPr>
            <a:endCxn id="3804" idx="2"/>
          </p:cNvCxnSpPr>
          <p:nvPr/>
        </p:nvCxnSpPr>
        <p:spPr>
          <a:xfrm flipH="1" rot="10800000">
            <a:off x="7712596" y="1120103"/>
            <a:ext cx="372000" cy="145500"/>
          </a:xfrm>
          <a:prstGeom prst="straightConnector1">
            <a:avLst/>
          </a:prstGeom>
          <a:noFill/>
          <a:ln cap="flat" cmpd="sng" w="9525">
            <a:solidFill>
              <a:srgbClr val="595959"/>
            </a:solidFill>
            <a:prstDash val="solid"/>
            <a:round/>
            <a:headEnd len="sm" w="sm" type="none"/>
            <a:tailEnd len="med" w="med" type="triangle"/>
          </a:ln>
        </p:spPr>
      </p:cxnSp>
      <p:cxnSp>
        <p:nvCxnSpPr>
          <p:cNvPr id="3822" name="Google Shape;3822;g27d20dbf9d8_0_40"/>
          <p:cNvCxnSpPr>
            <a:endCxn id="3807" idx="2"/>
          </p:cNvCxnSpPr>
          <p:nvPr/>
        </p:nvCxnSpPr>
        <p:spPr>
          <a:xfrm>
            <a:off x="7712596" y="1265500"/>
            <a:ext cx="372000" cy="137400"/>
          </a:xfrm>
          <a:prstGeom prst="straightConnector1">
            <a:avLst/>
          </a:prstGeom>
          <a:noFill/>
          <a:ln cap="flat" cmpd="sng" w="9525">
            <a:solidFill>
              <a:srgbClr val="595959"/>
            </a:solidFill>
            <a:prstDash val="solid"/>
            <a:round/>
            <a:headEnd len="sm" w="sm" type="none"/>
            <a:tailEnd len="med" w="med" type="triangle"/>
          </a:ln>
        </p:spPr>
      </p:cxnSp>
      <p:cxnSp>
        <p:nvCxnSpPr>
          <p:cNvPr id="3823" name="Google Shape;3823;g27d20dbf9d8_0_40"/>
          <p:cNvCxnSpPr>
            <a:endCxn id="3806" idx="2"/>
          </p:cNvCxnSpPr>
          <p:nvPr/>
        </p:nvCxnSpPr>
        <p:spPr>
          <a:xfrm>
            <a:off x="7715296" y="1261378"/>
            <a:ext cx="369300" cy="6900"/>
          </a:xfrm>
          <a:prstGeom prst="straightConnector1">
            <a:avLst/>
          </a:prstGeom>
          <a:noFill/>
          <a:ln cap="flat" cmpd="sng" w="9525">
            <a:solidFill>
              <a:srgbClr val="595959"/>
            </a:solidFill>
            <a:prstDash val="solid"/>
            <a:round/>
            <a:headEnd len="sm" w="sm" type="none"/>
            <a:tailEnd len="med" w="med" type="triangle"/>
          </a:ln>
        </p:spPr>
      </p:cxnSp>
      <p:cxnSp>
        <p:nvCxnSpPr>
          <p:cNvPr id="3824" name="Google Shape;3824;g27d20dbf9d8_0_40"/>
          <p:cNvCxnSpPr>
            <a:endCxn id="3808" idx="2"/>
          </p:cNvCxnSpPr>
          <p:nvPr/>
        </p:nvCxnSpPr>
        <p:spPr>
          <a:xfrm>
            <a:off x="7715296" y="1261053"/>
            <a:ext cx="369300" cy="367500"/>
          </a:xfrm>
          <a:prstGeom prst="straightConnector1">
            <a:avLst/>
          </a:prstGeom>
          <a:noFill/>
          <a:ln cap="flat" cmpd="sng" w="9525">
            <a:solidFill>
              <a:srgbClr val="595959"/>
            </a:solidFill>
            <a:prstDash val="solid"/>
            <a:round/>
            <a:headEnd len="sm" w="sm" type="none"/>
            <a:tailEnd len="med" w="med" type="triangle"/>
          </a:ln>
        </p:spPr>
      </p:cxnSp>
      <p:cxnSp>
        <p:nvCxnSpPr>
          <p:cNvPr id="3825" name="Google Shape;3825;g27d20dbf9d8_0_40"/>
          <p:cNvCxnSpPr>
            <a:endCxn id="3804" idx="2"/>
          </p:cNvCxnSpPr>
          <p:nvPr/>
        </p:nvCxnSpPr>
        <p:spPr>
          <a:xfrm flipH="1" rot="10800000">
            <a:off x="7705396" y="1120103"/>
            <a:ext cx="379200" cy="196200"/>
          </a:xfrm>
          <a:prstGeom prst="straightConnector1">
            <a:avLst/>
          </a:prstGeom>
          <a:noFill/>
          <a:ln cap="flat" cmpd="sng" w="9525">
            <a:solidFill>
              <a:srgbClr val="595959"/>
            </a:solidFill>
            <a:prstDash val="solid"/>
            <a:round/>
            <a:headEnd len="sm" w="sm" type="none"/>
            <a:tailEnd len="med" w="med" type="triangle"/>
          </a:ln>
        </p:spPr>
      </p:cxnSp>
      <p:cxnSp>
        <p:nvCxnSpPr>
          <p:cNvPr id="3826" name="Google Shape;3826;g27d20dbf9d8_0_40"/>
          <p:cNvCxnSpPr>
            <a:endCxn id="3806" idx="2"/>
          </p:cNvCxnSpPr>
          <p:nvPr/>
        </p:nvCxnSpPr>
        <p:spPr>
          <a:xfrm flipH="1" rot="10800000">
            <a:off x="7715296" y="1268278"/>
            <a:ext cx="369300" cy="41700"/>
          </a:xfrm>
          <a:prstGeom prst="straightConnector1">
            <a:avLst/>
          </a:prstGeom>
          <a:noFill/>
          <a:ln cap="flat" cmpd="sng" w="9525">
            <a:solidFill>
              <a:srgbClr val="595959"/>
            </a:solidFill>
            <a:prstDash val="solid"/>
            <a:round/>
            <a:headEnd len="sm" w="sm" type="none"/>
            <a:tailEnd len="med" w="med" type="triangle"/>
          </a:ln>
        </p:spPr>
      </p:cxnSp>
      <p:cxnSp>
        <p:nvCxnSpPr>
          <p:cNvPr id="3827" name="Google Shape;3827;g27d20dbf9d8_0_40"/>
          <p:cNvCxnSpPr>
            <a:endCxn id="3807" idx="2"/>
          </p:cNvCxnSpPr>
          <p:nvPr/>
        </p:nvCxnSpPr>
        <p:spPr>
          <a:xfrm>
            <a:off x="7715296" y="1309900"/>
            <a:ext cx="369300" cy="93000"/>
          </a:xfrm>
          <a:prstGeom prst="straightConnector1">
            <a:avLst/>
          </a:prstGeom>
          <a:noFill/>
          <a:ln cap="flat" cmpd="sng" w="9525">
            <a:solidFill>
              <a:srgbClr val="595959"/>
            </a:solidFill>
            <a:prstDash val="solid"/>
            <a:round/>
            <a:headEnd len="sm" w="sm" type="none"/>
            <a:tailEnd len="med" w="med" type="triangle"/>
          </a:ln>
        </p:spPr>
      </p:cxnSp>
      <p:cxnSp>
        <p:nvCxnSpPr>
          <p:cNvPr id="3828" name="Google Shape;3828;g27d20dbf9d8_0_40"/>
          <p:cNvCxnSpPr>
            <a:endCxn id="3808" idx="2"/>
          </p:cNvCxnSpPr>
          <p:nvPr/>
        </p:nvCxnSpPr>
        <p:spPr>
          <a:xfrm>
            <a:off x="7712596" y="1314453"/>
            <a:ext cx="372000" cy="314100"/>
          </a:xfrm>
          <a:prstGeom prst="straightConnector1">
            <a:avLst/>
          </a:prstGeom>
          <a:noFill/>
          <a:ln cap="flat" cmpd="sng" w="9525">
            <a:solidFill>
              <a:srgbClr val="595959"/>
            </a:solidFill>
            <a:prstDash val="solid"/>
            <a:round/>
            <a:headEnd len="sm" w="sm" type="none"/>
            <a:tailEnd len="med" w="med" type="triangle"/>
          </a:ln>
        </p:spPr>
      </p:cxnSp>
      <p:cxnSp>
        <p:nvCxnSpPr>
          <p:cNvPr id="3829" name="Google Shape;3829;g27d20dbf9d8_0_40"/>
          <p:cNvCxnSpPr>
            <a:endCxn id="3804" idx="2"/>
          </p:cNvCxnSpPr>
          <p:nvPr/>
        </p:nvCxnSpPr>
        <p:spPr>
          <a:xfrm flipH="1" rot="10800000">
            <a:off x="7705396" y="1120103"/>
            <a:ext cx="379200" cy="245100"/>
          </a:xfrm>
          <a:prstGeom prst="straightConnector1">
            <a:avLst/>
          </a:prstGeom>
          <a:noFill/>
          <a:ln cap="flat" cmpd="sng" w="9525">
            <a:solidFill>
              <a:srgbClr val="595959"/>
            </a:solidFill>
            <a:prstDash val="solid"/>
            <a:round/>
            <a:headEnd len="sm" w="sm" type="none"/>
            <a:tailEnd len="med" w="med" type="triangle"/>
          </a:ln>
        </p:spPr>
      </p:cxnSp>
      <p:cxnSp>
        <p:nvCxnSpPr>
          <p:cNvPr id="3830" name="Google Shape;3830;g27d20dbf9d8_0_40"/>
          <p:cNvCxnSpPr>
            <a:endCxn id="3806" idx="2"/>
          </p:cNvCxnSpPr>
          <p:nvPr/>
        </p:nvCxnSpPr>
        <p:spPr>
          <a:xfrm flipH="1" rot="10800000">
            <a:off x="7712596" y="1268278"/>
            <a:ext cx="372000" cy="95100"/>
          </a:xfrm>
          <a:prstGeom prst="straightConnector1">
            <a:avLst/>
          </a:prstGeom>
          <a:noFill/>
          <a:ln cap="flat" cmpd="sng" w="9525">
            <a:solidFill>
              <a:srgbClr val="595959"/>
            </a:solidFill>
            <a:prstDash val="solid"/>
            <a:round/>
            <a:headEnd len="sm" w="sm" type="none"/>
            <a:tailEnd len="med" w="med" type="triangle"/>
          </a:ln>
        </p:spPr>
      </p:cxnSp>
      <p:cxnSp>
        <p:nvCxnSpPr>
          <p:cNvPr id="3831" name="Google Shape;3831;g27d20dbf9d8_0_40"/>
          <p:cNvCxnSpPr>
            <a:endCxn id="3807" idx="2"/>
          </p:cNvCxnSpPr>
          <p:nvPr/>
        </p:nvCxnSpPr>
        <p:spPr>
          <a:xfrm>
            <a:off x="7715296" y="1358800"/>
            <a:ext cx="369300" cy="44100"/>
          </a:xfrm>
          <a:prstGeom prst="straightConnector1">
            <a:avLst/>
          </a:prstGeom>
          <a:noFill/>
          <a:ln cap="flat" cmpd="sng" w="9525">
            <a:solidFill>
              <a:srgbClr val="595959"/>
            </a:solidFill>
            <a:prstDash val="solid"/>
            <a:round/>
            <a:headEnd len="sm" w="sm" type="none"/>
            <a:tailEnd len="med" w="med" type="triangle"/>
          </a:ln>
        </p:spPr>
      </p:cxnSp>
      <p:cxnSp>
        <p:nvCxnSpPr>
          <p:cNvPr id="3832" name="Google Shape;3832;g27d20dbf9d8_0_40"/>
          <p:cNvCxnSpPr>
            <a:endCxn id="3808" idx="2"/>
          </p:cNvCxnSpPr>
          <p:nvPr/>
        </p:nvCxnSpPr>
        <p:spPr>
          <a:xfrm>
            <a:off x="7712596" y="1363053"/>
            <a:ext cx="372000" cy="265500"/>
          </a:xfrm>
          <a:prstGeom prst="straightConnector1">
            <a:avLst/>
          </a:prstGeom>
          <a:noFill/>
          <a:ln cap="flat" cmpd="sng" w="9525">
            <a:solidFill>
              <a:srgbClr val="595959"/>
            </a:solidFill>
            <a:prstDash val="solid"/>
            <a:round/>
            <a:headEnd len="sm" w="sm" type="none"/>
            <a:tailEnd len="med" w="med" type="triangle"/>
          </a:ln>
        </p:spPr>
      </p:cxnSp>
      <p:cxnSp>
        <p:nvCxnSpPr>
          <p:cNvPr id="3833" name="Google Shape;3833;g27d20dbf9d8_0_40"/>
          <p:cNvCxnSpPr>
            <a:endCxn id="3804" idx="2"/>
          </p:cNvCxnSpPr>
          <p:nvPr/>
        </p:nvCxnSpPr>
        <p:spPr>
          <a:xfrm flipH="1" rot="10800000">
            <a:off x="7712596" y="1120103"/>
            <a:ext cx="372000" cy="292200"/>
          </a:xfrm>
          <a:prstGeom prst="straightConnector1">
            <a:avLst/>
          </a:prstGeom>
          <a:noFill/>
          <a:ln cap="flat" cmpd="sng" w="9525">
            <a:solidFill>
              <a:srgbClr val="595959"/>
            </a:solidFill>
            <a:prstDash val="solid"/>
            <a:round/>
            <a:headEnd len="sm" w="sm" type="none"/>
            <a:tailEnd len="med" w="med" type="triangle"/>
          </a:ln>
        </p:spPr>
      </p:cxnSp>
      <p:cxnSp>
        <p:nvCxnSpPr>
          <p:cNvPr id="3834" name="Google Shape;3834;g27d20dbf9d8_0_40"/>
          <p:cNvCxnSpPr>
            <a:endCxn id="3806" idx="2"/>
          </p:cNvCxnSpPr>
          <p:nvPr/>
        </p:nvCxnSpPr>
        <p:spPr>
          <a:xfrm flipH="1" rot="10800000">
            <a:off x="7715296" y="1268278"/>
            <a:ext cx="369300" cy="139500"/>
          </a:xfrm>
          <a:prstGeom prst="straightConnector1">
            <a:avLst/>
          </a:prstGeom>
          <a:noFill/>
          <a:ln cap="flat" cmpd="sng" w="9525">
            <a:solidFill>
              <a:srgbClr val="595959"/>
            </a:solidFill>
            <a:prstDash val="solid"/>
            <a:round/>
            <a:headEnd len="sm" w="sm" type="none"/>
            <a:tailEnd len="med" w="med" type="triangle"/>
          </a:ln>
        </p:spPr>
      </p:cxnSp>
      <p:cxnSp>
        <p:nvCxnSpPr>
          <p:cNvPr id="3835" name="Google Shape;3835;g27d20dbf9d8_0_40"/>
          <p:cNvCxnSpPr>
            <a:endCxn id="3807" idx="2"/>
          </p:cNvCxnSpPr>
          <p:nvPr/>
        </p:nvCxnSpPr>
        <p:spPr>
          <a:xfrm flipH="1" rot="10800000">
            <a:off x="7712596" y="1402900"/>
            <a:ext cx="372000" cy="9300"/>
          </a:xfrm>
          <a:prstGeom prst="straightConnector1">
            <a:avLst/>
          </a:prstGeom>
          <a:noFill/>
          <a:ln cap="flat" cmpd="sng" w="9525">
            <a:solidFill>
              <a:srgbClr val="595959"/>
            </a:solidFill>
            <a:prstDash val="solid"/>
            <a:round/>
            <a:headEnd len="sm" w="sm" type="none"/>
            <a:tailEnd len="med" w="med" type="triangle"/>
          </a:ln>
        </p:spPr>
      </p:cxnSp>
      <p:cxnSp>
        <p:nvCxnSpPr>
          <p:cNvPr id="3836" name="Google Shape;3836;g27d20dbf9d8_0_40"/>
          <p:cNvCxnSpPr>
            <a:endCxn id="3808" idx="2"/>
          </p:cNvCxnSpPr>
          <p:nvPr/>
        </p:nvCxnSpPr>
        <p:spPr>
          <a:xfrm>
            <a:off x="7712596" y="1411953"/>
            <a:ext cx="372000" cy="216600"/>
          </a:xfrm>
          <a:prstGeom prst="straightConnector1">
            <a:avLst/>
          </a:prstGeom>
          <a:noFill/>
          <a:ln cap="flat" cmpd="sng" w="9525">
            <a:solidFill>
              <a:srgbClr val="595959"/>
            </a:solidFill>
            <a:prstDash val="solid"/>
            <a:round/>
            <a:headEnd len="sm" w="sm" type="none"/>
            <a:tailEnd len="med" w="med" type="triangle"/>
          </a:ln>
        </p:spPr>
      </p:cxnSp>
      <p:cxnSp>
        <p:nvCxnSpPr>
          <p:cNvPr id="3837" name="Google Shape;3837;g27d20dbf9d8_0_40"/>
          <p:cNvCxnSpPr>
            <a:endCxn id="3807" idx="2"/>
          </p:cNvCxnSpPr>
          <p:nvPr/>
        </p:nvCxnSpPr>
        <p:spPr>
          <a:xfrm flipH="1" rot="10800000">
            <a:off x="7705396" y="1402900"/>
            <a:ext cx="379200" cy="47700"/>
          </a:xfrm>
          <a:prstGeom prst="straightConnector1">
            <a:avLst/>
          </a:prstGeom>
          <a:noFill/>
          <a:ln cap="flat" cmpd="sng" w="9525">
            <a:solidFill>
              <a:srgbClr val="595959"/>
            </a:solidFill>
            <a:prstDash val="solid"/>
            <a:round/>
            <a:headEnd len="sm" w="sm" type="none"/>
            <a:tailEnd len="med" w="med" type="triangle"/>
          </a:ln>
        </p:spPr>
      </p:cxnSp>
      <p:cxnSp>
        <p:nvCxnSpPr>
          <p:cNvPr id="3838" name="Google Shape;3838;g27d20dbf9d8_0_40"/>
          <p:cNvCxnSpPr>
            <a:endCxn id="3806" idx="2"/>
          </p:cNvCxnSpPr>
          <p:nvPr/>
        </p:nvCxnSpPr>
        <p:spPr>
          <a:xfrm flipH="1" rot="10800000">
            <a:off x="7712596" y="1268278"/>
            <a:ext cx="372000" cy="192600"/>
          </a:xfrm>
          <a:prstGeom prst="straightConnector1">
            <a:avLst/>
          </a:prstGeom>
          <a:noFill/>
          <a:ln cap="flat" cmpd="sng" w="9525">
            <a:solidFill>
              <a:srgbClr val="595959"/>
            </a:solidFill>
            <a:prstDash val="solid"/>
            <a:round/>
            <a:headEnd len="sm" w="sm" type="none"/>
            <a:tailEnd len="med" w="med" type="triangle"/>
          </a:ln>
        </p:spPr>
      </p:cxnSp>
      <p:cxnSp>
        <p:nvCxnSpPr>
          <p:cNvPr id="3839" name="Google Shape;3839;g27d20dbf9d8_0_40"/>
          <p:cNvCxnSpPr>
            <a:endCxn id="3807" idx="2"/>
          </p:cNvCxnSpPr>
          <p:nvPr/>
        </p:nvCxnSpPr>
        <p:spPr>
          <a:xfrm flipH="1" rot="10800000">
            <a:off x="7715296" y="1402900"/>
            <a:ext cx="369300" cy="53700"/>
          </a:xfrm>
          <a:prstGeom prst="straightConnector1">
            <a:avLst/>
          </a:prstGeom>
          <a:noFill/>
          <a:ln cap="flat" cmpd="sng" w="9525">
            <a:solidFill>
              <a:srgbClr val="595959"/>
            </a:solidFill>
            <a:prstDash val="solid"/>
            <a:round/>
            <a:headEnd len="sm" w="sm" type="none"/>
            <a:tailEnd len="med" w="med" type="triangle"/>
          </a:ln>
        </p:spPr>
      </p:cxnSp>
      <p:cxnSp>
        <p:nvCxnSpPr>
          <p:cNvPr id="3840" name="Google Shape;3840;g27d20dbf9d8_0_40"/>
          <p:cNvCxnSpPr>
            <a:endCxn id="3808" idx="2"/>
          </p:cNvCxnSpPr>
          <p:nvPr/>
        </p:nvCxnSpPr>
        <p:spPr>
          <a:xfrm>
            <a:off x="7712596" y="1460853"/>
            <a:ext cx="372000" cy="167700"/>
          </a:xfrm>
          <a:prstGeom prst="straightConnector1">
            <a:avLst/>
          </a:prstGeom>
          <a:noFill/>
          <a:ln cap="flat" cmpd="sng" w="9525">
            <a:solidFill>
              <a:srgbClr val="595959"/>
            </a:solidFill>
            <a:prstDash val="solid"/>
            <a:round/>
            <a:headEnd len="sm" w="sm" type="none"/>
            <a:tailEnd len="med" w="med" type="triangle"/>
          </a:ln>
        </p:spPr>
      </p:cxnSp>
      <p:cxnSp>
        <p:nvCxnSpPr>
          <p:cNvPr id="3841" name="Google Shape;3841;g27d20dbf9d8_0_40"/>
          <p:cNvCxnSpPr>
            <a:endCxn id="3804" idx="2"/>
          </p:cNvCxnSpPr>
          <p:nvPr/>
        </p:nvCxnSpPr>
        <p:spPr>
          <a:xfrm flipH="1" rot="10800000">
            <a:off x="7712596" y="1120103"/>
            <a:ext cx="372000" cy="377700"/>
          </a:xfrm>
          <a:prstGeom prst="straightConnector1">
            <a:avLst/>
          </a:prstGeom>
          <a:noFill/>
          <a:ln cap="flat" cmpd="sng" w="9525">
            <a:solidFill>
              <a:srgbClr val="595959"/>
            </a:solidFill>
            <a:prstDash val="solid"/>
            <a:round/>
            <a:headEnd len="sm" w="sm" type="none"/>
            <a:tailEnd len="med" w="med" type="triangle"/>
          </a:ln>
        </p:spPr>
      </p:cxnSp>
      <p:cxnSp>
        <p:nvCxnSpPr>
          <p:cNvPr id="3842" name="Google Shape;3842;g27d20dbf9d8_0_40"/>
          <p:cNvCxnSpPr>
            <a:endCxn id="3806" idx="2"/>
          </p:cNvCxnSpPr>
          <p:nvPr/>
        </p:nvCxnSpPr>
        <p:spPr>
          <a:xfrm flipH="1" rot="10800000">
            <a:off x="7712596" y="1268278"/>
            <a:ext cx="372000" cy="229800"/>
          </a:xfrm>
          <a:prstGeom prst="straightConnector1">
            <a:avLst/>
          </a:prstGeom>
          <a:noFill/>
          <a:ln cap="flat" cmpd="sng" w="9525">
            <a:solidFill>
              <a:srgbClr val="595959"/>
            </a:solidFill>
            <a:prstDash val="solid"/>
            <a:round/>
            <a:headEnd len="sm" w="sm" type="none"/>
            <a:tailEnd len="med" w="med" type="triangle"/>
          </a:ln>
        </p:spPr>
      </p:cxnSp>
      <p:cxnSp>
        <p:nvCxnSpPr>
          <p:cNvPr id="3843" name="Google Shape;3843;g27d20dbf9d8_0_40"/>
          <p:cNvCxnSpPr>
            <a:endCxn id="3807" idx="2"/>
          </p:cNvCxnSpPr>
          <p:nvPr/>
        </p:nvCxnSpPr>
        <p:spPr>
          <a:xfrm flipH="1" rot="10800000">
            <a:off x="7712596" y="1402900"/>
            <a:ext cx="372000" cy="94800"/>
          </a:xfrm>
          <a:prstGeom prst="straightConnector1">
            <a:avLst/>
          </a:prstGeom>
          <a:noFill/>
          <a:ln cap="flat" cmpd="sng" w="9525">
            <a:solidFill>
              <a:srgbClr val="595959"/>
            </a:solidFill>
            <a:prstDash val="solid"/>
            <a:round/>
            <a:headEnd len="sm" w="sm" type="none"/>
            <a:tailEnd len="med" w="med" type="triangle"/>
          </a:ln>
        </p:spPr>
      </p:cxnSp>
      <p:cxnSp>
        <p:nvCxnSpPr>
          <p:cNvPr id="3844" name="Google Shape;3844;g27d20dbf9d8_0_40"/>
          <p:cNvCxnSpPr>
            <a:endCxn id="3808" idx="2"/>
          </p:cNvCxnSpPr>
          <p:nvPr/>
        </p:nvCxnSpPr>
        <p:spPr>
          <a:xfrm>
            <a:off x="7712596" y="1497753"/>
            <a:ext cx="372000" cy="130800"/>
          </a:xfrm>
          <a:prstGeom prst="straightConnector1">
            <a:avLst/>
          </a:prstGeom>
          <a:noFill/>
          <a:ln cap="flat" cmpd="sng" w="9525">
            <a:solidFill>
              <a:srgbClr val="595959"/>
            </a:solidFill>
            <a:prstDash val="solid"/>
            <a:round/>
            <a:headEnd len="sm" w="sm" type="none"/>
            <a:tailEnd len="med" w="med" type="triangle"/>
          </a:ln>
        </p:spPr>
      </p:cxnSp>
      <p:cxnSp>
        <p:nvCxnSpPr>
          <p:cNvPr id="3845" name="Google Shape;3845;g27d20dbf9d8_0_40"/>
          <p:cNvCxnSpPr>
            <a:stCxn id="3804" idx="6"/>
            <a:endCxn id="3809" idx="2"/>
          </p:cNvCxnSpPr>
          <p:nvPr/>
        </p:nvCxnSpPr>
        <p:spPr>
          <a:xfrm>
            <a:off x="8230996" y="1120103"/>
            <a:ext cx="185100" cy="148200"/>
          </a:xfrm>
          <a:prstGeom prst="straightConnector1">
            <a:avLst/>
          </a:prstGeom>
          <a:noFill/>
          <a:ln cap="flat" cmpd="sng" w="9525">
            <a:solidFill>
              <a:srgbClr val="595959"/>
            </a:solidFill>
            <a:prstDash val="solid"/>
            <a:round/>
            <a:headEnd len="sm" w="sm" type="none"/>
            <a:tailEnd len="med" w="med" type="triangle"/>
          </a:ln>
        </p:spPr>
      </p:cxnSp>
      <p:cxnSp>
        <p:nvCxnSpPr>
          <p:cNvPr id="3846" name="Google Shape;3846;g27d20dbf9d8_0_40"/>
          <p:cNvCxnSpPr>
            <a:stCxn id="3804" idx="6"/>
            <a:endCxn id="3810" idx="2"/>
          </p:cNvCxnSpPr>
          <p:nvPr/>
        </p:nvCxnSpPr>
        <p:spPr>
          <a:xfrm>
            <a:off x="8230996" y="1120103"/>
            <a:ext cx="185100" cy="287700"/>
          </a:xfrm>
          <a:prstGeom prst="straightConnector1">
            <a:avLst/>
          </a:prstGeom>
          <a:noFill/>
          <a:ln cap="flat" cmpd="sng" w="9525">
            <a:solidFill>
              <a:srgbClr val="595959"/>
            </a:solidFill>
            <a:prstDash val="solid"/>
            <a:round/>
            <a:headEnd len="sm" w="sm" type="none"/>
            <a:tailEnd len="med" w="med" type="triangle"/>
          </a:ln>
        </p:spPr>
      </p:cxnSp>
      <p:cxnSp>
        <p:nvCxnSpPr>
          <p:cNvPr id="3847" name="Google Shape;3847;g27d20dbf9d8_0_40"/>
          <p:cNvCxnSpPr>
            <a:stCxn id="3804" idx="6"/>
            <a:endCxn id="3811" idx="2"/>
          </p:cNvCxnSpPr>
          <p:nvPr/>
        </p:nvCxnSpPr>
        <p:spPr>
          <a:xfrm>
            <a:off x="8230996" y="1120103"/>
            <a:ext cx="185100" cy="508500"/>
          </a:xfrm>
          <a:prstGeom prst="straightConnector1">
            <a:avLst/>
          </a:prstGeom>
          <a:noFill/>
          <a:ln cap="flat" cmpd="sng" w="9525">
            <a:solidFill>
              <a:srgbClr val="595959"/>
            </a:solidFill>
            <a:prstDash val="solid"/>
            <a:round/>
            <a:headEnd len="sm" w="sm" type="none"/>
            <a:tailEnd len="med" w="med" type="triangle"/>
          </a:ln>
        </p:spPr>
      </p:cxnSp>
      <p:cxnSp>
        <p:nvCxnSpPr>
          <p:cNvPr id="3848" name="Google Shape;3848;g27d20dbf9d8_0_40"/>
          <p:cNvCxnSpPr>
            <a:stCxn id="3806" idx="6"/>
            <a:endCxn id="3805" idx="2"/>
          </p:cNvCxnSpPr>
          <p:nvPr/>
        </p:nvCxnSpPr>
        <p:spPr>
          <a:xfrm flipH="1" rot="10800000">
            <a:off x="8230996" y="1120078"/>
            <a:ext cx="185100" cy="148200"/>
          </a:xfrm>
          <a:prstGeom prst="straightConnector1">
            <a:avLst/>
          </a:prstGeom>
          <a:noFill/>
          <a:ln cap="flat" cmpd="sng" w="9525">
            <a:solidFill>
              <a:srgbClr val="595959"/>
            </a:solidFill>
            <a:prstDash val="solid"/>
            <a:round/>
            <a:headEnd len="sm" w="sm" type="none"/>
            <a:tailEnd len="med" w="med" type="triangle"/>
          </a:ln>
        </p:spPr>
      </p:cxnSp>
      <p:cxnSp>
        <p:nvCxnSpPr>
          <p:cNvPr id="3849" name="Google Shape;3849;g27d20dbf9d8_0_40"/>
          <p:cNvCxnSpPr>
            <a:stCxn id="3806" idx="6"/>
            <a:endCxn id="3809" idx="2"/>
          </p:cNvCxnSpPr>
          <p:nvPr/>
        </p:nvCxnSpPr>
        <p:spPr>
          <a:xfrm>
            <a:off x="8230996" y="1268278"/>
            <a:ext cx="185100" cy="0"/>
          </a:xfrm>
          <a:prstGeom prst="straightConnector1">
            <a:avLst/>
          </a:prstGeom>
          <a:noFill/>
          <a:ln cap="flat" cmpd="sng" w="9525">
            <a:solidFill>
              <a:srgbClr val="595959"/>
            </a:solidFill>
            <a:prstDash val="solid"/>
            <a:round/>
            <a:headEnd len="sm" w="sm" type="none"/>
            <a:tailEnd len="med" w="med" type="triangle"/>
          </a:ln>
        </p:spPr>
      </p:cxnSp>
      <p:cxnSp>
        <p:nvCxnSpPr>
          <p:cNvPr id="3850" name="Google Shape;3850;g27d20dbf9d8_0_40"/>
          <p:cNvCxnSpPr>
            <a:stCxn id="3806" idx="6"/>
            <a:endCxn id="3810" idx="2"/>
          </p:cNvCxnSpPr>
          <p:nvPr/>
        </p:nvCxnSpPr>
        <p:spPr>
          <a:xfrm>
            <a:off x="8230996" y="1268278"/>
            <a:ext cx="185100" cy="139500"/>
          </a:xfrm>
          <a:prstGeom prst="straightConnector1">
            <a:avLst/>
          </a:prstGeom>
          <a:noFill/>
          <a:ln cap="flat" cmpd="sng" w="9525">
            <a:solidFill>
              <a:srgbClr val="595959"/>
            </a:solidFill>
            <a:prstDash val="solid"/>
            <a:round/>
            <a:headEnd len="sm" w="sm" type="none"/>
            <a:tailEnd len="med" w="med" type="triangle"/>
          </a:ln>
        </p:spPr>
      </p:cxnSp>
      <p:cxnSp>
        <p:nvCxnSpPr>
          <p:cNvPr id="3851" name="Google Shape;3851;g27d20dbf9d8_0_40"/>
          <p:cNvCxnSpPr>
            <a:stCxn id="3806" idx="6"/>
            <a:endCxn id="3811" idx="2"/>
          </p:cNvCxnSpPr>
          <p:nvPr/>
        </p:nvCxnSpPr>
        <p:spPr>
          <a:xfrm>
            <a:off x="8230996" y="1268278"/>
            <a:ext cx="185100" cy="360300"/>
          </a:xfrm>
          <a:prstGeom prst="straightConnector1">
            <a:avLst/>
          </a:prstGeom>
          <a:noFill/>
          <a:ln cap="flat" cmpd="sng" w="9525">
            <a:solidFill>
              <a:srgbClr val="595959"/>
            </a:solidFill>
            <a:prstDash val="solid"/>
            <a:round/>
            <a:headEnd len="sm" w="sm" type="none"/>
            <a:tailEnd len="med" w="med" type="triangle"/>
          </a:ln>
        </p:spPr>
      </p:cxnSp>
      <p:cxnSp>
        <p:nvCxnSpPr>
          <p:cNvPr id="3852" name="Google Shape;3852;g27d20dbf9d8_0_40"/>
          <p:cNvCxnSpPr>
            <a:stCxn id="3807" idx="6"/>
            <a:endCxn id="3805" idx="2"/>
          </p:cNvCxnSpPr>
          <p:nvPr/>
        </p:nvCxnSpPr>
        <p:spPr>
          <a:xfrm flipH="1" rot="10800000">
            <a:off x="8230996" y="1120000"/>
            <a:ext cx="185100" cy="282900"/>
          </a:xfrm>
          <a:prstGeom prst="straightConnector1">
            <a:avLst/>
          </a:prstGeom>
          <a:noFill/>
          <a:ln cap="flat" cmpd="sng" w="9525">
            <a:solidFill>
              <a:srgbClr val="595959"/>
            </a:solidFill>
            <a:prstDash val="solid"/>
            <a:round/>
            <a:headEnd len="sm" w="sm" type="none"/>
            <a:tailEnd len="med" w="med" type="triangle"/>
          </a:ln>
        </p:spPr>
      </p:cxnSp>
      <p:cxnSp>
        <p:nvCxnSpPr>
          <p:cNvPr id="3853" name="Google Shape;3853;g27d20dbf9d8_0_40"/>
          <p:cNvCxnSpPr>
            <a:stCxn id="3807" idx="6"/>
            <a:endCxn id="3809" idx="2"/>
          </p:cNvCxnSpPr>
          <p:nvPr/>
        </p:nvCxnSpPr>
        <p:spPr>
          <a:xfrm flipH="1" rot="10800000">
            <a:off x="8230996" y="1268200"/>
            <a:ext cx="185100" cy="134700"/>
          </a:xfrm>
          <a:prstGeom prst="straightConnector1">
            <a:avLst/>
          </a:prstGeom>
          <a:noFill/>
          <a:ln cap="flat" cmpd="sng" w="9525">
            <a:solidFill>
              <a:srgbClr val="595959"/>
            </a:solidFill>
            <a:prstDash val="solid"/>
            <a:round/>
            <a:headEnd len="sm" w="sm" type="none"/>
            <a:tailEnd len="med" w="med" type="triangle"/>
          </a:ln>
        </p:spPr>
      </p:cxnSp>
      <p:cxnSp>
        <p:nvCxnSpPr>
          <p:cNvPr id="3854" name="Google Shape;3854;g27d20dbf9d8_0_40"/>
          <p:cNvCxnSpPr>
            <a:stCxn id="3807" idx="6"/>
            <a:endCxn id="3810" idx="2"/>
          </p:cNvCxnSpPr>
          <p:nvPr/>
        </p:nvCxnSpPr>
        <p:spPr>
          <a:xfrm>
            <a:off x="8230996" y="1402900"/>
            <a:ext cx="185100" cy="4800"/>
          </a:xfrm>
          <a:prstGeom prst="straightConnector1">
            <a:avLst/>
          </a:prstGeom>
          <a:noFill/>
          <a:ln cap="flat" cmpd="sng" w="9525">
            <a:solidFill>
              <a:srgbClr val="595959"/>
            </a:solidFill>
            <a:prstDash val="solid"/>
            <a:round/>
            <a:headEnd len="sm" w="sm" type="none"/>
            <a:tailEnd len="med" w="med" type="triangle"/>
          </a:ln>
        </p:spPr>
      </p:cxnSp>
      <p:cxnSp>
        <p:nvCxnSpPr>
          <p:cNvPr id="3855" name="Google Shape;3855;g27d20dbf9d8_0_40"/>
          <p:cNvCxnSpPr>
            <a:stCxn id="3807" idx="6"/>
            <a:endCxn id="3811" idx="2"/>
          </p:cNvCxnSpPr>
          <p:nvPr/>
        </p:nvCxnSpPr>
        <p:spPr>
          <a:xfrm>
            <a:off x="8230996" y="1402900"/>
            <a:ext cx="185100" cy="225600"/>
          </a:xfrm>
          <a:prstGeom prst="straightConnector1">
            <a:avLst/>
          </a:prstGeom>
          <a:noFill/>
          <a:ln cap="flat" cmpd="sng" w="9525">
            <a:solidFill>
              <a:srgbClr val="595959"/>
            </a:solidFill>
            <a:prstDash val="solid"/>
            <a:round/>
            <a:headEnd len="sm" w="sm" type="none"/>
            <a:tailEnd len="med" w="med" type="triangle"/>
          </a:ln>
        </p:spPr>
      </p:cxnSp>
      <p:cxnSp>
        <p:nvCxnSpPr>
          <p:cNvPr id="3856" name="Google Shape;3856;g27d20dbf9d8_0_40"/>
          <p:cNvCxnSpPr>
            <a:endCxn id="3805" idx="2"/>
          </p:cNvCxnSpPr>
          <p:nvPr/>
        </p:nvCxnSpPr>
        <p:spPr>
          <a:xfrm flipH="1" rot="10800000">
            <a:off x="8230662" y="1120103"/>
            <a:ext cx="185400" cy="514800"/>
          </a:xfrm>
          <a:prstGeom prst="straightConnector1">
            <a:avLst/>
          </a:prstGeom>
          <a:noFill/>
          <a:ln cap="flat" cmpd="sng" w="9525">
            <a:solidFill>
              <a:srgbClr val="595959"/>
            </a:solidFill>
            <a:prstDash val="solid"/>
            <a:round/>
            <a:headEnd len="sm" w="sm" type="none"/>
            <a:tailEnd len="med" w="med" type="triangle"/>
          </a:ln>
        </p:spPr>
      </p:cxnSp>
      <p:cxnSp>
        <p:nvCxnSpPr>
          <p:cNvPr id="3857" name="Google Shape;3857;g27d20dbf9d8_0_40"/>
          <p:cNvCxnSpPr>
            <a:stCxn id="3808" idx="6"/>
            <a:endCxn id="3809" idx="2"/>
          </p:cNvCxnSpPr>
          <p:nvPr/>
        </p:nvCxnSpPr>
        <p:spPr>
          <a:xfrm flipH="1" rot="10800000">
            <a:off x="8229496" y="1268253"/>
            <a:ext cx="186600" cy="360300"/>
          </a:xfrm>
          <a:prstGeom prst="straightConnector1">
            <a:avLst/>
          </a:prstGeom>
          <a:noFill/>
          <a:ln cap="flat" cmpd="sng" w="9525">
            <a:solidFill>
              <a:srgbClr val="595959"/>
            </a:solidFill>
            <a:prstDash val="solid"/>
            <a:round/>
            <a:headEnd len="sm" w="sm" type="none"/>
            <a:tailEnd len="med" w="med" type="triangle"/>
          </a:ln>
        </p:spPr>
      </p:cxnSp>
      <p:cxnSp>
        <p:nvCxnSpPr>
          <p:cNvPr id="3858" name="Google Shape;3858;g27d20dbf9d8_0_40"/>
          <p:cNvCxnSpPr>
            <a:stCxn id="3808" idx="6"/>
            <a:endCxn id="3810" idx="2"/>
          </p:cNvCxnSpPr>
          <p:nvPr/>
        </p:nvCxnSpPr>
        <p:spPr>
          <a:xfrm flipH="1" rot="10800000">
            <a:off x="8229496" y="1407753"/>
            <a:ext cx="186600" cy="220800"/>
          </a:xfrm>
          <a:prstGeom prst="straightConnector1">
            <a:avLst/>
          </a:prstGeom>
          <a:noFill/>
          <a:ln cap="flat" cmpd="sng" w="9525">
            <a:solidFill>
              <a:srgbClr val="595959"/>
            </a:solidFill>
            <a:prstDash val="solid"/>
            <a:round/>
            <a:headEnd len="sm" w="sm" type="none"/>
            <a:tailEnd len="med" w="med" type="triangle"/>
          </a:ln>
        </p:spPr>
      </p:cxnSp>
      <p:cxnSp>
        <p:nvCxnSpPr>
          <p:cNvPr id="3859" name="Google Shape;3859;g27d20dbf9d8_0_40"/>
          <p:cNvCxnSpPr>
            <a:stCxn id="3808" idx="6"/>
            <a:endCxn id="3811" idx="2"/>
          </p:cNvCxnSpPr>
          <p:nvPr/>
        </p:nvCxnSpPr>
        <p:spPr>
          <a:xfrm>
            <a:off x="8229496" y="1628553"/>
            <a:ext cx="186600" cy="0"/>
          </a:xfrm>
          <a:prstGeom prst="straightConnector1">
            <a:avLst/>
          </a:prstGeom>
          <a:noFill/>
          <a:ln cap="flat" cmpd="sng" w="9525">
            <a:solidFill>
              <a:srgbClr val="595959"/>
            </a:solidFill>
            <a:prstDash val="solid"/>
            <a:round/>
            <a:headEnd len="sm" w="sm" type="none"/>
            <a:tailEnd len="med" w="med" type="triangle"/>
          </a:ln>
        </p:spPr>
      </p:cxnSp>
      <p:cxnSp>
        <p:nvCxnSpPr>
          <p:cNvPr id="3860" name="Google Shape;3860;g27d20dbf9d8_0_40"/>
          <p:cNvCxnSpPr/>
          <p:nvPr/>
        </p:nvCxnSpPr>
        <p:spPr>
          <a:xfrm>
            <a:off x="8562461" y="1116779"/>
            <a:ext cx="185400" cy="148200"/>
          </a:xfrm>
          <a:prstGeom prst="straightConnector1">
            <a:avLst/>
          </a:prstGeom>
          <a:noFill/>
          <a:ln cap="flat" cmpd="sng" w="9525">
            <a:solidFill>
              <a:srgbClr val="595959"/>
            </a:solidFill>
            <a:prstDash val="solid"/>
            <a:round/>
            <a:headEnd len="sm" w="sm" type="none"/>
            <a:tailEnd len="med" w="med" type="triangle"/>
          </a:ln>
        </p:spPr>
      </p:cxnSp>
      <p:cxnSp>
        <p:nvCxnSpPr>
          <p:cNvPr id="3861" name="Google Shape;3861;g27d20dbf9d8_0_40"/>
          <p:cNvCxnSpPr/>
          <p:nvPr/>
        </p:nvCxnSpPr>
        <p:spPr>
          <a:xfrm>
            <a:off x="8562461" y="1116779"/>
            <a:ext cx="185400" cy="287700"/>
          </a:xfrm>
          <a:prstGeom prst="straightConnector1">
            <a:avLst/>
          </a:prstGeom>
          <a:noFill/>
          <a:ln cap="flat" cmpd="sng" w="9525">
            <a:solidFill>
              <a:srgbClr val="595959"/>
            </a:solidFill>
            <a:prstDash val="solid"/>
            <a:round/>
            <a:headEnd len="sm" w="sm" type="none"/>
            <a:tailEnd len="med" w="med" type="triangle"/>
          </a:ln>
        </p:spPr>
      </p:cxnSp>
      <p:cxnSp>
        <p:nvCxnSpPr>
          <p:cNvPr id="3862" name="Google Shape;3862;g27d20dbf9d8_0_40"/>
          <p:cNvCxnSpPr/>
          <p:nvPr/>
        </p:nvCxnSpPr>
        <p:spPr>
          <a:xfrm>
            <a:off x="8562461" y="1116779"/>
            <a:ext cx="185400" cy="508200"/>
          </a:xfrm>
          <a:prstGeom prst="straightConnector1">
            <a:avLst/>
          </a:prstGeom>
          <a:noFill/>
          <a:ln cap="flat" cmpd="sng" w="9525">
            <a:solidFill>
              <a:srgbClr val="595959"/>
            </a:solidFill>
            <a:prstDash val="solid"/>
            <a:round/>
            <a:headEnd len="sm" w="sm" type="none"/>
            <a:tailEnd len="med" w="med" type="triangle"/>
          </a:ln>
        </p:spPr>
      </p:cxnSp>
      <p:cxnSp>
        <p:nvCxnSpPr>
          <p:cNvPr id="3863" name="Google Shape;3863;g27d20dbf9d8_0_40"/>
          <p:cNvCxnSpPr/>
          <p:nvPr/>
        </p:nvCxnSpPr>
        <p:spPr>
          <a:xfrm flipH="1" rot="10800000">
            <a:off x="8562461" y="1116753"/>
            <a:ext cx="185400" cy="148200"/>
          </a:xfrm>
          <a:prstGeom prst="straightConnector1">
            <a:avLst/>
          </a:prstGeom>
          <a:noFill/>
          <a:ln cap="flat" cmpd="sng" w="9525">
            <a:solidFill>
              <a:srgbClr val="595959"/>
            </a:solidFill>
            <a:prstDash val="solid"/>
            <a:round/>
            <a:headEnd len="sm" w="sm" type="none"/>
            <a:tailEnd len="med" w="med" type="triangle"/>
          </a:ln>
        </p:spPr>
      </p:cxnSp>
      <p:cxnSp>
        <p:nvCxnSpPr>
          <p:cNvPr id="3864" name="Google Shape;3864;g27d20dbf9d8_0_40"/>
          <p:cNvCxnSpPr/>
          <p:nvPr/>
        </p:nvCxnSpPr>
        <p:spPr>
          <a:xfrm>
            <a:off x="8562461" y="1264953"/>
            <a:ext cx="185400" cy="0"/>
          </a:xfrm>
          <a:prstGeom prst="straightConnector1">
            <a:avLst/>
          </a:prstGeom>
          <a:noFill/>
          <a:ln cap="flat" cmpd="sng" w="9525">
            <a:solidFill>
              <a:srgbClr val="595959"/>
            </a:solidFill>
            <a:prstDash val="solid"/>
            <a:round/>
            <a:headEnd len="sm" w="sm" type="none"/>
            <a:tailEnd len="med" w="med" type="triangle"/>
          </a:ln>
        </p:spPr>
      </p:cxnSp>
      <p:cxnSp>
        <p:nvCxnSpPr>
          <p:cNvPr id="3865" name="Google Shape;3865;g27d20dbf9d8_0_40"/>
          <p:cNvCxnSpPr/>
          <p:nvPr/>
        </p:nvCxnSpPr>
        <p:spPr>
          <a:xfrm>
            <a:off x="8562461" y="1264953"/>
            <a:ext cx="185400" cy="139500"/>
          </a:xfrm>
          <a:prstGeom prst="straightConnector1">
            <a:avLst/>
          </a:prstGeom>
          <a:noFill/>
          <a:ln cap="flat" cmpd="sng" w="9525">
            <a:solidFill>
              <a:srgbClr val="595959"/>
            </a:solidFill>
            <a:prstDash val="solid"/>
            <a:round/>
            <a:headEnd len="sm" w="sm" type="none"/>
            <a:tailEnd len="med" w="med" type="triangle"/>
          </a:ln>
        </p:spPr>
      </p:cxnSp>
      <p:cxnSp>
        <p:nvCxnSpPr>
          <p:cNvPr id="3866" name="Google Shape;3866;g27d20dbf9d8_0_40"/>
          <p:cNvCxnSpPr/>
          <p:nvPr/>
        </p:nvCxnSpPr>
        <p:spPr>
          <a:xfrm>
            <a:off x="8562461" y="1264953"/>
            <a:ext cx="185400" cy="360300"/>
          </a:xfrm>
          <a:prstGeom prst="straightConnector1">
            <a:avLst/>
          </a:prstGeom>
          <a:noFill/>
          <a:ln cap="flat" cmpd="sng" w="9525">
            <a:solidFill>
              <a:srgbClr val="595959"/>
            </a:solidFill>
            <a:prstDash val="solid"/>
            <a:round/>
            <a:headEnd len="sm" w="sm" type="none"/>
            <a:tailEnd len="med" w="med" type="triangle"/>
          </a:ln>
        </p:spPr>
      </p:cxnSp>
      <p:cxnSp>
        <p:nvCxnSpPr>
          <p:cNvPr id="3867" name="Google Shape;3867;g27d20dbf9d8_0_40"/>
          <p:cNvCxnSpPr/>
          <p:nvPr/>
        </p:nvCxnSpPr>
        <p:spPr>
          <a:xfrm flipH="1" rot="10800000">
            <a:off x="8562461" y="1116976"/>
            <a:ext cx="185400" cy="282600"/>
          </a:xfrm>
          <a:prstGeom prst="straightConnector1">
            <a:avLst/>
          </a:prstGeom>
          <a:noFill/>
          <a:ln cap="flat" cmpd="sng" w="9525">
            <a:solidFill>
              <a:srgbClr val="595959"/>
            </a:solidFill>
            <a:prstDash val="solid"/>
            <a:round/>
            <a:headEnd len="sm" w="sm" type="none"/>
            <a:tailEnd len="med" w="med" type="triangle"/>
          </a:ln>
        </p:spPr>
      </p:cxnSp>
      <p:cxnSp>
        <p:nvCxnSpPr>
          <p:cNvPr id="3868" name="Google Shape;3868;g27d20dbf9d8_0_40"/>
          <p:cNvCxnSpPr/>
          <p:nvPr/>
        </p:nvCxnSpPr>
        <p:spPr>
          <a:xfrm flipH="1" rot="10800000">
            <a:off x="8562461" y="1264876"/>
            <a:ext cx="185400" cy="134700"/>
          </a:xfrm>
          <a:prstGeom prst="straightConnector1">
            <a:avLst/>
          </a:prstGeom>
          <a:noFill/>
          <a:ln cap="flat" cmpd="sng" w="9525">
            <a:solidFill>
              <a:srgbClr val="595959"/>
            </a:solidFill>
            <a:prstDash val="solid"/>
            <a:round/>
            <a:headEnd len="sm" w="sm" type="none"/>
            <a:tailEnd len="med" w="med" type="triangle"/>
          </a:ln>
        </p:spPr>
      </p:cxnSp>
      <p:cxnSp>
        <p:nvCxnSpPr>
          <p:cNvPr id="3869" name="Google Shape;3869;g27d20dbf9d8_0_40"/>
          <p:cNvCxnSpPr/>
          <p:nvPr/>
        </p:nvCxnSpPr>
        <p:spPr>
          <a:xfrm>
            <a:off x="8562461" y="1399576"/>
            <a:ext cx="185400" cy="4800"/>
          </a:xfrm>
          <a:prstGeom prst="straightConnector1">
            <a:avLst/>
          </a:prstGeom>
          <a:noFill/>
          <a:ln cap="flat" cmpd="sng" w="9525">
            <a:solidFill>
              <a:srgbClr val="595959"/>
            </a:solidFill>
            <a:prstDash val="solid"/>
            <a:round/>
            <a:headEnd len="sm" w="sm" type="none"/>
            <a:tailEnd len="med" w="med" type="triangle"/>
          </a:ln>
        </p:spPr>
      </p:cxnSp>
      <p:cxnSp>
        <p:nvCxnSpPr>
          <p:cNvPr id="3870" name="Google Shape;3870;g27d20dbf9d8_0_40"/>
          <p:cNvCxnSpPr/>
          <p:nvPr/>
        </p:nvCxnSpPr>
        <p:spPr>
          <a:xfrm>
            <a:off x="8562461" y="1399576"/>
            <a:ext cx="185400" cy="225600"/>
          </a:xfrm>
          <a:prstGeom prst="straightConnector1">
            <a:avLst/>
          </a:prstGeom>
          <a:noFill/>
          <a:ln cap="flat" cmpd="sng" w="9525">
            <a:solidFill>
              <a:srgbClr val="595959"/>
            </a:solidFill>
            <a:prstDash val="solid"/>
            <a:round/>
            <a:headEnd len="sm" w="sm" type="none"/>
            <a:tailEnd len="med" w="med" type="triangle"/>
          </a:ln>
        </p:spPr>
      </p:cxnSp>
      <p:cxnSp>
        <p:nvCxnSpPr>
          <p:cNvPr id="3871" name="Google Shape;3871;g27d20dbf9d8_0_40"/>
          <p:cNvCxnSpPr/>
          <p:nvPr/>
        </p:nvCxnSpPr>
        <p:spPr>
          <a:xfrm flipH="1" rot="10800000">
            <a:off x="8562436" y="1116895"/>
            <a:ext cx="185400" cy="514800"/>
          </a:xfrm>
          <a:prstGeom prst="straightConnector1">
            <a:avLst/>
          </a:prstGeom>
          <a:noFill/>
          <a:ln cap="flat" cmpd="sng" w="9525">
            <a:solidFill>
              <a:srgbClr val="595959"/>
            </a:solidFill>
            <a:prstDash val="solid"/>
            <a:round/>
            <a:headEnd len="sm" w="sm" type="none"/>
            <a:tailEnd len="med" w="med" type="triangle"/>
          </a:ln>
        </p:spPr>
      </p:cxnSp>
      <p:cxnSp>
        <p:nvCxnSpPr>
          <p:cNvPr id="3872" name="Google Shape;3872;g27d20dbf9d8_0_40"/>
          <p:cNvCxnSpPr/>
          <p:nvPr/>
        </p:nvCxnSpPr>
        <p:spPr>
          <a:xfrm flipH="1" rot="10800000">
            <a:off x="8562461" y="1264929"/>
            <a:ext cx="185400" cy="360300"/>
          </a:xfrm>
          <a:prstGeom prst="straightConnector1">
            <a:avLst/>
          </a:prstGeom>
          <a:noFill/>
          <a:ln cap="flat" cmpd="sng" w="9525">
            <a:solidFill>
              <a:srgbClr val="595959"/>
            </a:solidFill>
            <a:prstDash val="solid"/>
            <a:round/>
            <a:headEnd len="sm" w="sm" type="none"/>
            <a:tailEnd len="med" w="med" type="triangle"/>
          </a:ln>
        </p:spPr>
      </p:cxnSp>
      <p:cxnSp>
        <p:nvCxnSpPr>
          <p:cNvPr id="3873" name="Google Shape;3873;g27d20dbf9d8_0_40"/>
          <p:cNvCxnSpPr/>
          <p:nvPr/>
        </p:nvCxnSpPr>
        <p:spPr>
          <a:xfrm flipH="1" rot="10800000">
            <a:off x="8562461" y="1404429"/>
            <a:ext cx="185400" cy="220800"/>
          </a:xfrm>
          <a:prstGeom prst="straightConnector1">
            <a:avLst/>
          </a:prstGeom>
          <a:noFill/>
          <a:ln cap="flat" cmpd="sng" w="9525">
            <a:solidFill>
              <a:srgbClr val="595959"/>
            </a:solidFill>
            <a:prstDash val="solid"/>
            <a:round/>
            <a:headEnd len="sm" w="sm" type="none"/>
            <a:tailEnd len="med" w="med" type="triangle"/>
          </a:ln>
        </p:spPr>
      </p:cxnSp>
      <p:cxnSp>
        <p:nvCxnSpPr>
          <p:cNvPr id="3874" name="Google Shape;3874;g27d20dbf9d8_0_40"/>
          <p:cNvCxnSpPr/>
          <p:nvPr/>
        </p:nvCxnSpPr>
        <p:spPr>
          <a:xfrm>
            <a:off x="8562461" y="1625229"/>
            <a:ext cx="185400" cy="0"/>
          </a:xfrm>
          <a:prstGeom prst="straightConnector1">
            <a:avLst/>
          </a:prstGeom>
          <a:noFill/>
          <a:ln cap="flat" cmpd="sng" w="9525">
            <a:solidFill>
              <a:srgbClr val="595959"/>
            </a:solidFill>
            <a:prstDash val="solid"/>
            <a:round/>
            <a:headEnd len="sm" w="sm" type="none"/>
            <a:tailEnd len="med" w="med" type="triangle"/>
          </a:ln>
        </p:spPr>
      </p:cxnSp>
      <p:cxnSp>
        <p:nvCxnSpPr>
          <p:cNvPr id="3875" name="Google Shape;3875;g27d20dbf9d8_0_40"/>
          <p:cNvCxnSpPr/>
          <p:nvPr/>
        </p:nvCxnSpPr>
        <p:spPr>
          <a:xfrm flipH="1">
            <a:off x="8488787" y="1481568"/>
            <a:ext cx="1200" cy="82200"/>
          </a:xfrm>
          <a:prstGeom prst="straightConnector1">
            <a:avLst/>
          </a:prstGeom>
          <a:noFill/>
          <a:ln cap="flat" cmpd="sng" w="28575">
            <a:solidFill>
              <a:srgbClr val="595959"/>
            </a:solidFill>
            <a:prstDash val="dot"/>
            <a:round/>
            <a:headEnd len="sm" w="sm" type="none"/>
            <a:tailEnd len="sm" w="sm" type="none"/>
          </a:ln>
        </p:spPr>
      </p:cxnSp>
      <p:cxnSp>
        <p:nvCxnSpPr>
          <p:cNvPr id="3876" name="Google Shape;3876;g27d20dbf9d8_0_40"/>
          <p:cNvCxnSpPr/>
          <p:nvPr/>
        </p:nvCxnSpPr>
        <p:spPr>
          <a:xfrm flipH="1">
            <a:off x="8820326" y="1481565"/>
            <a:ext cx="1200" cy="82200"/>
          </a:xfrm>
          <a:prstGeom prst="straightConnector1">
            <a:avLst/>
          </a:prstGeom>
          <a:noFill/>
          <a:ln cap="flat" cmpd="sng" w="28575">
            <a:solidFill>
              <a:srgbClr val="595959"/>
            </a:solidFill>
            <a:prstDash val="dot"/>
            <a:round/>
            <a:headEnd len="sm" w="sm" type="none"/>
            <a:tailEnd len="sm" w="sm" type="none"/>
          </a:ln>
        </p:spPr>
      </p:cxnSp>
      <p:sp>
        <p:nvSpPr>
          <p:cNvPr id="3877" name="Google Shape;3877;g27d20dbf9d8_0_40"/>
          <p:cNvSpPr txBox="1"/>
          <p:nvPr/>
        </p:nvSpPr>
        <p:spPr>
          <a:xfrm>
            <a:off x="8727512" y="1071861"/>
            <a:ext cx="1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3878" name="Google Shape;3878;g27d20dbf9d8_0_40"/>
          <p:cNvSpPr txBox="1"/>
          <p:nvPr/>
        </p:nvSpPr>
        <p:spPr>
          <a:xfrm>
            <a:off x="8727512" y="1218620"/>
            <a:ext cx="1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3879" name="Google Shape;3879;g27d20dbf9d8_0_40"/>
          <p:cNvSpPr txBox="1"/>
          <p:nvPr/>
        </p:nvSpPr>
        <p:spPr>
          <a:xfrm>
            <a:off x="8727512" y="1356617"/>
            <a:ext cx="1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3880" name="Google Shape;3880;g27d20dbf9d8_0_40"/>
          <p:cNvSpPr txBox="1"/>
          <p:nvPr/>
        </p:nvSpPr>
        <p:spPr>
          <a:xfrm>
            <a:off x="8727512" y="1582422"/>
            <a:ext cx="1866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Cairo"/>
              <a:ea typeface="Cairo"/>
              <a:cs typeface="Cairo"/>
              <a:sym typeface="Cairo"/>
            </a:endParaRPr>
          </a:p>
        </p:txBody>
      </p:sp>
      <p:sp>
        <p:nvSpPr>
          <p:cNvPr id="3881" name="Google Shape;3881;g27d20dbf9d8_0_40"/>
          <p:cNvSpPr txBox="1"/>
          <p:nvPr/>
        </p:nvSpPr>
        <p:spPr>
          <a:xfrm>
            <a:off x="7579050" y="1871563"/>
            <a:ext cx="17466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Roboto"/>
                <a:ea typeface="Roboto"/>
                <a:cs typeface="Roboto"/>
                <a:sym typeface="Roboto"/>
              </a:rPr>
              <a:t>Reward preference model</a:t>
            </a:r>
            <a:endParaRPr sz="1100">
              <a:latin typeface="Roboto"/>
              <a:ea typeface="Roboto"/>
              <a:cs typeface="Roboto"/>
              <a:sym typeface="Roboto"/>
            </a:endParaRPr>
          </a:p>
        </p:txBody>
      </p:sp>
      <p:sp>
        <p:nvSpPr>
          <p:cNvPr id="3882" name="Google Shape;3882;g27d20dbf9d8_0_40"/>
          <p:cNvSpPr/>
          <p:nvPr/>
        </p:nvSpPr>
        <p:spPr>
          <a:xfrm>
            <a:off x="7226475" y="2461550"/>
            <a:ext cx="216000" cy="21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cxnSp>
        <p:nvCxnSpPr>
          <p:cNvPr id="3883" name="Google Shape;3883;g27d20dbf9d8_0_40"/>
          <p:cNvCxnSpPr>
            <a:stCxn id="3787" idx="0"/>
            <a:endCxn id="3882" idx="2"/>
          </p:cNvCxnSpPr>
          <p:nvPr/>
        </p:nvCxnSpPr>
        <p:spPr>
          <a:xfrm rot="-5400000">
            <a:off x="6386525" y="2651725"/>
            <a:ext cx="921000" cy="758700"/>
          </a:xfrm>
          <a:prstGeom prst="bentConnector2">
            <a:avLst/>
          </a:prstGeom>
          <a:noFill/>
          <a:ln cap="flat" cmpd="sng" w="28575">
            <a:solidFill>
              <a:schemeClr val="accent1"/>
            </a:solidFill>
            <a:prstDash val="solid"/>
            <a:round/>
            <a:headEnd len="med" w="med" type="none"/>
            <a:tailEnd len="med" w="med" type="triangle"/>
          </a:ln>
        </p:spPr>
      </p:cxnSp>
      <p:cxnSp>
        <p:nvCxnSpPr>
          <p:cNvPr id="3884" name="Google Shape;3884;g27d20dbf9d8_0_40"/>
          <p:cNvCxnSpPr>
            <a:stCxn id="3780" idx="0"/>
            <a:endCxn id="3882" idx="6"/>
          </p:cNvCxnSpPr>
          <p:nvPr/>
        </p:nvCxnSpPr>
        <p:spPr>
          <a:xfrm flipH="1" rot="5400000">
            <a:off x="7540050" y="2473200"/>
            <a:ext cx="814800" cy="1009800"/>
          </a:xfrm>
          <a:prstGeom prst="bentConnector2">
            <a:avLst/>
          </a:prstGeom>
          <a:noFill/>
          <a:ln cap="flat" cmpd="sng" w="28575">
            <a:solidFill>
              <a:schemeClr val="accent1"/>
            </a:solidFill>
            <a:prstDash val="solid"/>
            <a:round/>
            <a:headEnd len="med" w="med" type="none"/>
            <a:tailEnd len="med" w="med" type="triangle"/>
          </a:ln>
        </p:spPr>
      </p:cxnSp>
      <p:cxnSp>
        <p:nvCxnSpPr>
          <p:cNvPr id="3885" name="Google Shape;3885;g27d20dbf9d8_0_40"/>
          <p:cNvCxnSpPr>
            <a:stCxn id="3882" idx="0"/>
            <a:endCxn id="3807" idx="2"/>
          </p:cNvCxnSpPr>
          <p:nvPr/>
        </p:nvCxnSpPr>
        <p:spPr>
          <a:xfrm rot="-5400000">
            <a:off x="7180125" y="1557200"/>
            <a:ext cx="1058700" cy="750000"/>
          </a:xfrm>
          <a:prstGeom prst="bentConnector2">
            <a:avLst/>
          </a:prstGeom>
          <a:noFill/>
          <a:ln cap="flat" cmpd="sng" w="28575">
            <a:solidFill>
              <a:schemeClr val="accent1"/>
            </a:solidFill>
            <a:prstDash val="solid"/>
            <a:round/>
            <a:headEnd len="med" w="med" type="none"/>
            <a:tailEnd len="med" w="med" type="triangle"/>
          </a:ln>
        </p:spPr>
      </p:cxnSp>
      <p:sp>
        <p:nvSpPr>
          <p:cNvPr id="3886" name="Google Shape;3886;g27d20dbf9d8_0_40"/>
          <p:cNvSpPr txBox="1"/>
          <p:nvPr/>
        </p:nvSpPr>
        <p:spPr>
          <a:xfrm>
            <a:off x="6058325" y="1758500"/>
            <a:ext cx="1189200" cy="74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Roboto"/>
                <a:ea typeface="Roboto"/>
                <a:cs typeface="Roboto"/>
                <a:sym typeface="Roboto"/>
              </a:rPr>
              <a:t>Train on (sample, reward) pairs</a:t>
            </a:r>
            <a:endParaRPr sz="1100">
              <a:latin typeface="Roboto"/>
              <a:ea typeface="Roboto"/>
              <a:cs typeface="Roboto"/>
              <a:sym typeface="Roboto"/>
            </a:endParaRPr>
          </a:p>
        </p:txBody>
      </p:sp>
      <p:sp>
        <p:nvSpPr>
          <p:cNvPr id="3887" name="Google Shape;3887;g27d20dbf9d8_0_40"/>
          <p:cNvSpPr txBox="1"/>
          <p:nvPr/>
        </p:nvSpPr>
        <p:spPr>
          <a:xfrm>
            <a:off x="7719550" y="4543900"/>
            <a:ext cx="15777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1100">
                <a:latin typeface="Roboto"/>
                <a:ea typeface="Roboto"/>
                <a:cs typeface="Roboto"/>
                <a:sym typeface="Roboto"/>
              </a:rPr>
              <a:t>Ranked outputs</a:t>
            </a:r>
            <a:endParaRPr sz="1100">
              <a:latin typeface="Roboto"/>
              <a:ea typeface="Roboto"/>
              <a:cs typeface="Roboto"/>
              <a:sym typeface="Roboto"/>
            </a:endParaRPr>
          </a:p>
        </p:txBody>
      </p:sp>
      <p:sp>
        <p:nvSpPr>
          <p:cNvPr id="3888" name="Google Shape;3888;g27d20dbf9d8_0_40"/>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39</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2" name="Shape 3892"/>
        <p:cNvGrpSpPr/>
        <p:nvPr/>
      </p:nvGrpSpPr>
      <p:grpSpPr>
        <a:xfrm>
          <a:off x="0" y="0"/>
          <a:ext cx="0" cy="0"/>
          <a:chOff x="0" y="0"/>
          <a:chExt cx="0" cy="0"/>
        </a:xfrm>
      </p:grpSpPr>
      <p:sp>
        <p:nvSpPr>
          <p:cNvPr id="3893" name="Google Shape;3893;g27d20dbf9d8_0_12"/>
          <p:cNvSpPr/>
          <p:nvPr/>
        </p:nvSpPr>
        <p:spPr>
          <a:xfrm>
            <a:off x="627113" y="2906375"/>
            <a:ext cx="5827200" cy="19140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iro"/>
              <a:ea typeface="Cairo"/>
              <a:cs typeface="Cairo"/>
              <a:sym typeface="Cairo"/>
            </a:endParaRPr>
          </a:p>
        </p:txBody>
      </p:sp>
      <p:sp>
        <p:nvSpPr>
          <p:cNvPr id="3894" name="Google Shape;3894;g27d20dbf9d8_0_12"/>
          <p:cNvSpPr txBox="1"/>
          <p:nvPr>
            <p:ph idx="4294967295" type="title"/>
          </p:nvPr>
        </p:nvSpPr>
        <p:spPr>
          <a:xfrm>
            <a:off x="567600" y="2164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fr" sz="2400">
                <a:latin typeface="Cairo"/>
                <a:ea typeface="Cairo"/>
                <a:cs typeface="Cairo"/>
                <a:sym typeface="Cairo"/>
              </a:rPr>
              <a:t>Meta Deep Reinforcement Learning</a:t>
            </a:r>
            <a:endParaRPr sz="2400">
              <a:latin typeface="Cairo"/>
              <a:ea typeface="Cairo"/>
              <a:cs typeface="Cairo"/>
              <a:sym typeface="Cairo"/>
            </a:endParaRPr>
          </a:p>
        </p:txBody>
      </p:sp>
      <p:sp>
        <p:nvSpPr>
          <p:cNvPr id="3895" name="Google Shape;3895;g27d20dbf9d8_0_12"/>
          <p:cNvSpPr txBox="1"/>
          <p:nvPr>
            <p:ph idx="4294967295" type="title"/>
          </p:nvPr>
        </p:nvSpPr>
        <p:spPr>
          <a:xfrm>
            <a:off x="576275" y="1080000"/>
            <a:ext cx="7911900" cy="20265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120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Traditional DRL relies on extensive experience for task learning but struggles to generalize to new </a:t>
            </a:r>
            <a:r>
              <a:rPr b="0" lang="fr" sz="1200">
                <a:solidFill>
                  <a:schemeClr val="dk1"/>
                </a:solidFill>
                <a:latin typeface="Roboto"/>
                <a:ea typeface="Roboto"/>
                <a:cs typeface="Roboto"/>
                <a:sym typeface="Roboto"/>
                <a:extLst>
                  <a:ext uri="http://customooxmlschemas.google.com/">
                    <go:slidesCustomData xmlns:go="http://customooxmlschemas.google.com/" textRoundtripDataId="7"/>
                  </a:ext>
                </a:extLst>
              </a:rPr>
              <a:t>problems</a:t>
            </a:r>
            <a:r>
              <a:rPr b="0" lang="fr" sz="1200">
                <a:solidFill>
                  <a:schemeClr val="dk1"/>
                </a:solidFill>
                <a:latin typeface="Roboto"/>
                <a:ea typeface="Roboto"/>
                <a:cs typeface="Roboto"/>
                <a:sym typeface="Roboto"/>
              </a:rPr>
              <a:t>.</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Meta-RL addresses this by enabling agents to acquire new skills from limited experience.</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Growing interest in meta RL with various approaches explored.</a:t>
            </a:r>
            <a:endParaRPr b="0"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0" lang="fr" sz="1200">
                <a:solidFill>
                  <a:schemeClr val="dk1"/>
                </a:solidFill>
                <a:latin typeface="Roboto"/>
                <a:ea typeface="Roboto"/>
                <a:cs typeface="Roboto"/>
                <a:sym typeface="Roboto"/>
              </a:rPr>
              <a:t>For benchmarking and evaluation, Meta-world offers an open-source simulator with 50 distinct robotic manipulation tasks.</a:t>
            </a:r>
            <a:endParaRPr b="0" sz="1200">
              <a:solidFill>
                <a:schemeClr val="dk1"/>
              </a:solidFill>
              <a:latin typeface="Roboto"/>
              <a:ea typeface="Roboto"/>
              <a:cs typeface="Roboto"/>
              <a:sym typeface="Roboto"/>
            </a:endParaRPr>
          </a:p>
          <a:p>
            <a:pPr indent="0" lvl="0" marL="0" rtl="0" algn="l">
              <a:lnSpc>
                <a:spcPct val="100000"/>
              </a:lnSpc>
              <a:spcBef>
                <a:spcPts val="1200"/>
              </a:spcBef>
              <a:spcAft>
                <a:spcPts val="0"/>
              </a:spcAft>
              <a:buNone/>
            </a:pPr>
            <a:r>
              <a:t/>
            </a:r>
            <a:endParaRPr sz="1200">
              <a:solidFill>
                <a:schemeClr val="dk1"/>
              </a:solidFill>
              <a:latin typeface="Roboto"/>
              <a:ea typeface="Roboto"/>
              <a:cs typeface="Roboto"/>
              <a:sym typeface="Roboto"/>
            </a:endParaRPr>
          </a:p>
        </p:txBody>
      </p:sp>
      <p:sp>
        <p:nvSpPr>
          <p:cNvPr id="3896" name="Google Shape;3896;g27d20dbf9d8_0_12"/>
          <p:cNvSpPr/>
          <p:nvPr/>
        </p:nvSpPr>
        <p:spPr>
          <a:xfrm>
            <a:off x="4678038" y="36929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Env</a:t>
            </a:r>
            <a:endParaRPr>
              <a:latin typeface="Roboto"/>
              <a:ea typeface="Roboto"/>
              <a:cs typeface="Roboto"/>
              <a:sym typeface="Roboto"/>
            </a:endParaRPr>
          </a:p>
        </p:txBody>
      </p:sp>
      <p:sp>
        <p:nvSpPr>
          <p:cNvPr id="3897" name="Google Shape;3897;g27d20dbf9d8_0_12"/>
          <p:cNvSpPr/>
          <p:nvPr/>
        </p:nvSpPr>
        <p:spPr>
          <a:xfrm>
            <a:off x="2786988" y="36929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Agent 1</a:t>
            </a:r>
            <a:endParaRPr>
              <a:latin typeface="Roboto"/>
              <a:ea typeface="Roboto"/>
              <a:cs typeface="Roboto"/>
              <a:sym typeface="Roboto"/>
            </a:endParaRPr>
          </a:p>
        </p:txBody>
      </p:sp>
      <p:cxnSp>
        <p:nvCxnSpPr>
          <p:cNvPr id="3898" name="Google Shape;3898;g27d20dbf9d8_0_12"/>
          <p:cNvCxnSpPr>
            <a:stCxn id="3897" idx="3"/>
            <a:endCxn id="3896" idx="1"/>
          </p:cNvCxnSpPr>
          <p:nvPr/>
        </p:nvCxnSpPr>
        <p:spPr>
          <a:xfrm>
            <a:off x="3966888" y="3922300"/>
            <a:ext cx="711300" cy="600"/>
          </a:xfrm>
          <a:prstGeom prst="bentConnector3">
            <a:avLst>
              <a:gd fmla="val 49989" name="adj1"/>
            </a:avLst>
          </a:prstGeom>
          <a:noFill/>
          <a:ln cap="flat" cmpd="sng" w="9525">
            <a:solidFill>
              <a:schemeClr val="accent1"/>
            </a:solidFill>
            <a:prstDash val="solid"/>
            <a:round/>
            <a:headEnd len="med" w="med" type="none"/>
            <a:tailEnd len="med" w="med" type="stealth"/>
          </a:ln>
        </p:spPr>
      </p:cxnSp>
      <p:sp>
        <p:nvSpPr>
          <p:cNvPr id="3899" name="Google Shape;3899;g27d20dbf9d8_0_12"/>
          <p:cNvSpPr txBox="1"/>
          <p:nvPr/>
        </p:nvSpPr>
        <p:spPr>
          <a:xfrm>
            <a:off x="4006938" y="3564800"/>
            <a:ext cx="747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Cairo"/>
                <a:ea typeface="Cairo"/>
                <a:cs typeface="Cairo"/>
                <a:sym typeface="Cairo"/>
              </a:rPr>
              <a:t>Actions</a:t>
            </a:r>
            <a:endParaRPr sz="1100">
              <a:latin typeface="Cairo"/>
              <a:ea typeface="Cairo"/>
              <a:cs typeface="Cairo"/>
              <a:sym typeface="Cairo"/>
            </a:endParaRPr>
          </a:p>
        </p:txBody>
      </p:sp>
      <p:sp>
        <p:nvSpPr>
          <p:cNvPr id="3900" name="Google Shape;3900;g27d20dbf9d8_0_12"/>
          <p:cNvSpPr/>
          <p:nvPr/>
        </p:nvSpPr>
        <p:spPr>
          <a:xfrm>
            <a:off x="1226863" y="36929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Join State</a:t>
            </a:r>
            <a:endParaRPr>
              <a:latin typeface="Roboto"/>
              <a:ea typeface="Roboto"/>
              <a:cs typeface="Roboto"/>
              <a:sym typeface="Roboto"/>
            </a:endParaRPr>
          </a:p>
        </p:txBody>
      </p:sp>
      <p:cxnSp>
        <p:nvCxnSpPr>
          <p:cNvPr id="3901" name="Google Shape;3901;g27d20dbf9d8_0_12"/>
          <p:cNvCxnSpPr>
            <a:stCxn id="3896" idx="3"/>
            <a:endCxn id="3900" idx="1"/>
          </p:cNvCxnSpPr>
          <p:nvPr/>
        </p:nvCxnSpPr>
        <p:spPr>
          <a:xfrm flipH="1">
            <a:off x="1226838" y="3922300"/>
            <a:ext cx="4631100" cy="600"/>
          </a:xfrm>
          <a:prstGeom prst="bentConnector5">
            <a:avLst>
              <a:gd fmla="val -5142" name="adj1"/>
              <a:gd fmla="val -77912500" name="adj2"/>
              <a:gd fmla="val 105141" name="adj3"/>
            </a:avLst>
          </a:prstGeom>
          <a:noFill/>
          <a:ln cap="flat" cmpd="sng" w="9525">
            <a:solidFill>
              <a:schemeClr val="accent1"/>
            </a:solidFill>
            <a:prstDash val="solid"/>
            <a:round/>
            <a:headEnd len="med" w="med" type="none"/>
            <a:tailEnd len="med" w="med" type="triangle"/>
          </a:ln>
        </p:spPr>
      </p:cxnSp>
      <p:cxnSp>
        <p:nvCxnSpPr>
          <p:cNvPr id="3902" name="Google Shape;3902;g27d20dbf9d8_0_12"/>
          <p:cNvCxnSpPr>
            <a:stCxn id="3900" idx="3"/>
            <a:endCxn id="3897" idx="1"/>
          </p:cNvCxnSpPr>
          <p:nvPr/>
        </p:nvCxnSpPr>
        <p:spPr>
          <a:xfrm>
            <a:off x="2406763" y="3922300"/>
            <a:ext cx="380100" cy="600"/>
          </a:xfrm>
          <a:prstGeom prst="bentConnector3">
            <a:avLst>
              <a:gd fmla="val 50016" name="adj1"/>
            </a:avLst>
          </a:prstGeom>
          <a:noFill/>
          <a:ln cap="flat" cmpd="sng" w="9525">
            <a:solidFill>
              <a:schemeClr val="accent1"/>
            </a:solidFill>
            <a:prstDash val="solid"/>
            <a:round/>
            <a:headEnd len="med" w="med" type="none"/>
            <a:tailEnd len="med" w="med" type="stealth"/>
          </a:ln>
        </p:spPr>
      </p:cxnSp>
      <p:sp>
        <p:nvSpPr>
          <p:cNvPr id="3903" name="Google Shape;3903;g27d20dbf9d8_0_12"/>
          <p:cNvSpPr/>
          <p:nvPr/>
        </p:nvSpPr>
        <p:spPr>
          <a:xfrm>
            <a:off x="6727388" y="32342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Env</a:t>
            </a:r>
            <a:endParaRPr>
              <a:latin typeface="Roboto"/>
              <a:ea typeface="Roboto"/>
              <a:cs typeface="Roboto"/>
              <a:sym typeface="Roboto"/>
            </a:endParaRPr>
          </a:p>
        </p:txBody>
      </p:sp>
      <p:sp>
        <p:nvSpPr>
          <p:cNvPr id="3904" name="Google Shape;3904;g27d20dbf9d8_0_12"/>
          <p:cNvSpPr/>
          <p:nvPr/>
        </p:nvSpPr>
        <p:spPr>
          <a:xfrm>
            <a:off x="6879788" y="33866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iro"/>
                <a:ea typeface="Cairo"/>
                <a:cs typeface="Cairo"/>
                <a:sym typeface="Cairo"/>
              </a:rPr>
              <a:t>Env</a:t>
            </a:r>
            <a:endParaRPr>
              <a:latin typeface="Cairo"/>
              <a:ea typeface="Cairo"/>
              <a:cs typeface="Cairo"/>
              <a:sym typeface="Cairo"/>
            </a:endParaRPr>
          </a:p>
        </p:txBody>
      </p:sp>
      <p:sp>
        <p:nvSpPr>
          <p:cNvPr id="3905" name="Google Shape;3905;g27d20dbf9d8_0_12"/>
          <p:cNvSpPr/>
          <p:nvPr/>
        </p:nvSpPr>
        <p:spPr>
          <a:xfrm>
            <a:off x="7032188" y="35390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iro"/>
                <a:ea typeface="Cairo"/>
                <a:cs typeface="Cairo"/>
                <a:sym typeface="Cairo"/>
              </a:rPr>
              <a:t>Env</a:t>
            </a:r>
            <a:endParaRPr>
              <a:latin typeface="Cairo"/>
              <a:ea typeface="Cairo"/>
              <a:cs typeface="Cairo"/>
              <a:sym typeface="Cairo"/>
            </a:endParaRPr>
          </a:p>
        </p:txBody>
      </p:sp>
      <p:sp>
        <p:nvSpPr>
          <p:cNvPr id="3906" name="Google Shape;3906;g27d20dbf9d8_0_12"/>
          <p:cNvSpPr/>
          <p:nvPr/>
        </p:nvSpPr>
        <p:spPr>
          <a:xfrm>
            <a:off x="7184588" y="36914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iro"/>
                <a:ea typeface="Cairo"/>
                <a:cs typeface="Cairo"/>
                <a:sym typeface="Cairo"/>
              </a:rPr>
              <a:t>Env</a:t>
            </a:r>
            <a:endParaRPr>
              <a:latin typeface="Cairo"/>
              <a:ea typeface="Cairo"/>
              <a:cs typeface="Cairo"/>
              <a:sym typeface="Cairo"/>
            </a:endParaRPr>
          </a:p>
        </p:txBody>
      </p:sp>
      <p:sp>
        <p:nvSpPr>
          <p:cNvPr id="3907" name="Google Shape;3907;g27d20dbf9d8_0_12"/>
          <p:cNvSpPr/>
          <p:nvPr/>
        </p:nvSpPr>
        <p:spPr>
          <a:xfrm>
            <a:off x="7336988" y="3843850"/>
            <a:ext cx="1179900" cy="4587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Roboto"/>
                <a:ea typeface="Roboto"/>
                <a:cs typeface="Roboto"/>
                <a:sym typeface="Roboto"/>
              </a:rPr>
              <a:t>Env</a:t>
            </a:r>
            <a:endParaRPr>
              <a:latin typeface="Roboto"/>
              <a:ea typeface="Roboto"/>
              <a:cs typeface="Roboto"/>
              <a:sym typeface="Roboto"/>
            </a:endParaRPr>
          </a:p>
        </p:txBody>
      </p:sp>
      <p:sp>
        <p:nvSpPr>
          <p:cNvPr id="3908" name="Google Shape;3908;g27d20dbf9d8_0_12"/>
          <p:cNvSpPr txBox="1"/>
          <p:nvPr/>
        </p:nvSpPr>
        <p:spPr>
          <a:xfrm>
            <a:off x="7019888" y="4378750"/>
            <a:ext cx="1300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latin typeface="Cairo"/>
                <a:ea typeface="Cairo"/>
                <a:cs typeface="Cairo"/>
                <a:sym typeface="Cairo"/>
              </a:rPr>
              <a:t>Distribution of </a:t>
            </a:r>
            <a:r>
              <a:rPr lang="fr" sz="1100">
                <a:latin typeface="Cairo"/>
                <a:ea typeface="Cairo"/>
                <a:cs typeface="Cairo"/>
                <a:sym typeface="Cairo"/>
              </a:rPr>
              <a:t>environnements</a:t>
            </a:r>
            <a:endParaRPr sz="1100">
              <a:latin typeface="Cairo"/>
              <a:ea typeface="Cairo"/>
              <a:cs typeface="Cairo"/>
              <a:sym typeface="Cairo"/>
            </a:endParaRPr>
          </a:p>
        </p:txBody>
      </p:sp>
      <p:cxnSp>
        <p:nvCxnSpPr>
          <p:cNvPr id="3909" name="Google Shape;3909;g27d20dbf9d8_0_12"/>
          <p:cNvCxnSpPr>
            <a:endCxn id="3896" idx="3"/>
          </p:cNvCxnSpPr>
          <p:nvPr/>
        </p:nvCxnSpPr>
        <p:spPr>
          <a:xfrm rot="10800000">
            <a:off x="5857938" y="3922300"/>
            <a:ext cx="950400" cy="0"/>
          </a:xfrm>
          <a:prstGeom prst="straightConnector1">
            <a:avLst/>
          </a:prstGeom>
          <a:noFill/>
          <a:ln cap="flat" cmpd="sng" w="9525">
            <a:solidFill>
              <a:schemeClr val="accent1"/>
            </a:solidFill>
            <a:prstDash val="solid"/>
            <a:round/>
            <a:headEnd len="med" w="med" type="none"/>
            <a:tailEnd len="med" w="med" type="triangle"/>
          </a:ln>
        </p:spPr>
      </p:cxnSp>
      <p:sp>
        <p:nvSpPr>
          <p:cNvPr id="3910" name="Google Shape;3910;g27d20dbf9d8_0_12"/>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40</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4" name="Shape 3914"/>
        <p:cNvGrpSpPr/>
        <p:nvPr/>
      </p:nvGrpSpPr>
      <p:grpSpPr>
        <a:xfrm>
          <a:off x="0" y="0"/>
          <a:ext cx="0" cy="0"/>
          <a:chOff x="0" y="0"/>
          <a:chExt cx="0" cy="0"/>
        </a:xfrm>
      </p:grpSpPr>
      <p:sp>
        <p:nvSpPr>
          <p:cNvPr id="3915" name="Google Shape;3915;g280e3b2856b_0_5"/>
          <p:cNvSpPr txBox="1"/>
          <p:nvPr>
            <p:ph idx="4294967295" type="title"/>
          </p:nvPr>
        </p:nvSpPr>
        <p:spPr>
          <a:xfrm>
            <a:off x="576275" y="1115450"/>
            <a:ext cx="7932000" cy="400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0" lang="fr" sz="1200" u="sng">
                <a:solidFill>
                  <a:schemeClr val="hlink"/>
                </a:solidFill>
                <a:latin typeface="Roboto"/>
                <a:ea typeface="Roboto"/>
                <a:cs typeface="Roboto"/>
                <a:sym typeface="Roboto"/>
                <a:hlinkClick r:id="rId3"/>
              </a:rPr>
              <a:t>https://danijar.com/project/dreamerv3/</a:t>
            </a:r>
            <a:endParaRPr b="0" sz="1200">
              <a:solidFill>
                <a:srgbClr val="000000"/>
              </a:solidFill>
              <a:latin typeface="Roboto"/>
              <a:ea typeface="Roboto"/>
              <a:cs typeface="Roboto"/>
              <a:sym typeface="Roboto"/>
            </a:endParaRPr>
          </a:p>
          <a:p>
            <a:pPr indent="0" lvl="0" marL="0" rtl="0" algn="l">
              <a:lnSpc>
                <a:spcPct val="115000"/>
              </a:lnSpc>
              <a:spcBef>
                <a:spcPts val="1200"/>
              </a:spcBef>
              <a:spcAft>
                <a:spcPts val="1200"/>
              </a:spcAft>
              <a:buNone/>
            </a:pPr>
            <a:r>
              <a:t/>
            </a:r>
            <a:endParaRPr b="0" sz="1200">
              <a:solidFill>
                <a:srgbClr val="000000"/>
              </a:solidFill>
              <a:latin typeface="Roboto"/>
              <a:ea typeface="Roboto"/>
              <a:cs typeface="Roboto"/>
              <a:sym typeface="Roboto"/>
            </a:endParaRPr>
          </a:p>
        </p:txBody>
      </p:sp>
      <p:sp>
        <p:nvSpPr>
          <p:cNvPr id="3916" name="Google Shape;3916;g280e3b2856b_0_5"/>
          <p:cNvSpPr txBox="1"/>
          <p:nvPr>
            <p:ph idx="4294967295" type="title"/>
          </p:nvPr>
        </p:nvSpPr>
        <p:spPr>
          <a:xfrm>
            <a:off x="580000" y="149150"/>
            <a:ext cx="56559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b="1" lang="fr" sz="2400">
                <a:solidFill>
                  <a:srgbClr val="FFFFFF"/>
                </a:solidFill>
                <a:latin typeface="Cairo"/>
                <a:ea typeface="Cairo"/>
                <a:cs typeface="Cairo"/>
                <a:sym typeface="Cairo"/>
              </a:rPr>
              <a:t>World Models : DreamerV3</a:t>
            </a:r>
            <a:endParaRPr b="1" sz="2400">
              <a:solidFill>
                <a:srgbClr val="FFFFFF"/>
              </a:solidFill>
              <a:latin typeface="Cairo"/>
              <a:ea typeface="Cairo"/>
              <a:cs typeface="Cairo"/>
              <a:sym typeface="Cairo"/>
            </a:endParaRPr>
          </a:p>
        </p:txBody>
      </p:sp>
      <p:sp>
        <p:nvSpPr>
          <p:cNvPr id="3917" name="Google Shape;3917;g280e3b2856b_0_5"/>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pic>
        <p:nvPicPr>
          <p:cNvPr id="3918" name="Google Shape;3918;g280e3b2856b_0_5"/>
          <p:cNvPicPr preferRelativeResize="0"/>
          <p:nvPr/>
        </p:nvPicPr>
        <p:blipFill>
          <a:blip r:embed="rId4">
            <a:alphaModFix/>
          </a:blip>
          <a:stretch>
            <a:fillRect/>
          </a:stretch>
        </p:blipFill>
        <p:spPr>
          <a:xfrm>
            <a:off x="4657200" y="1673625"/>
            <a:ext cx="4215250" cy="2529150"/>
          </a:xfrm>
          <a:prstGeom prst="rect">
            <a:avLst/>
          </a:prstGeom>
          <a:noFill/>
          <a:ln>
            <a:noFill/>
          </a:ln>
        </p:spPr>
      </p:pic>
      <p:sp>
        <p:nvSpPr>
          <p:cNvPr id="3919" name="Google Shape;3919;g280e3b2856b_0_5"/>
          <p:cNvSpPr txBox="1"/>
          <p:nvPr/>
        </p:nvSpPr>
        <p:spPr>
          <a:xfrm>
            <a:off x="576275" y="1514150"/>
            <a:ext cx="3900900" cy="3507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Font typeface="Roboto"/>
              <a:buChar char="●"/>
            </a:pPr>
            <a:r>
              <a:rPr lang="fr" sz="1200">
                <a:solidFill>
                  <a:schemeClr val="dk1"/>
                </a:solidFill>
                <a:latin typeface="Roboto"/>
                <a:ea typeface="Roboto"/>
                <a:cs typeface="Roboto"/>
                <a:sym typeface="Roboto"/>
              </a:rPr>
              <a:t>DreamerV3 is a reinforcement learning algorithm based on world models.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It outperforms previous methods in a wide range of domains with fixed hyperparameters.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Domains include continuous/discrete actions, visual/low-dimensional inputs, 2D/3D worlds, and different data budgets, reward frequencies, and scales.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DreamerV3 is the first algorithm to collect diamonds in Minecraft from scratch without human data (no imitation learning).</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fr" sz="1200">
                <a:solidFill>
                  <a:schemeClr val="dk1"/>
                </a:solidFill>
                <a:latin typeface="Roboto"/>
                <a:ea typeface="Roboto"/>
                <a:cs typeface="Roboto"/>
                <a:sym typeface="Roboto"/>
              </a:rPr>
              <a:t>It reduces the need for extensive tuning, making reinforcement learning more broadly applicable.</a:t>
            </a:r>
            <a:endParaRPr>
              <a:latin typeface="Roboto"/>
              <a:ea typeface="Roboto"/>
              <a:cs typeface="Roboto"/>
              <a:sym typeface="Roboto"/>
            </a:endParaRPr>
          </a:p>
        </p:txBody>
      </p:sp>
      <p:sp>
        <p:nvSpPr>
          <p:cNvPr id="3920" name="Google Shape;3920;g280e3b2856b_0_5"/>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41</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4" name="Shape 3924"/>
        <p:cNvGrpSpPr/>
        <p:nvPr/>
      </p:nvGrpSpPr>
      <p:grpSpPr>
        <a:xfrm>
          <a:off x="0" y="0"/>
          <a:ext cx="0" cy="0"/>
          <a:chOff x="0" y="0"/>
          <a:chExt cx="0" cy="0"/>
        </a:xfrm>
      </p:grpSpPr>
      <p:sp>
        <p:nvSpPr>
          <p:cNvPr id="3925" name="Google Shape;3925;g1e950a4b9d5_0_38"/>
          <p:cNvSpPr txBox="1"/>
          <p:nvPr>
            <p:ph idx="4294967295" type="title"/>
          </p:nvPr>
        </p:nvSpPr>
        <p:spPr>
          <a:xfrm>
            <a:off x="580000" y="377750"/>
            <a:ext cx="7932000" cy="661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fr">
                <a:solidFill>
                  <a:srgbClr val="FFFFFF"/>
                </a:solidFill>
                <a:latin typeface="Cairo"/>
                <a:ea typeface="Cairo"/>
                <a:cs typeface="Cairo"/>
                <a:sym typeface="Cairo"/>
              </a:rPr>
              <a:t>Conclusion</a:t>
            </a:r>
            <a:endParaRPr b="1">
              <a:solidFill>
                <a:srgbClr val="FFFFFF"/>
              </a:solidFill>
              <a:latin typeface="Cairo"/>
              <a:ea typeface="Cairo"/>
              <a:cs typeface="Cairo"/>
              <a:sym typeface="Cairo"/>
            </a:endParaRPr>
          </a:p>
        </p:txBody>
      </p:sp>
      <p:sp>
        <p:nvSpPr>
          <p:cNvPr id="3926" name="Google Shape;3926;g1e950a4b9d5_0_38"/>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sp>
        <p:nvSpPr>
          <p:cNvPr id="3927" name="Google Shape;3927;g1e950a4b9d5_0_38"/>
          <p:cNvSpPr txBox="1"/>
          <p:nvPr/>
        </p:nvSpPr>
        <p:spPr>
          <a:xfrm>
            <a:off x="576275" y="1876900"/>
            <a:ext cx="7932000" cy="3144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Roboto"/>
              <a:buChar char="●"/>
            </a:pPr>
            <a:r>
              <a:rPr lang="fr">
                <a:solidFill>
                  <a:schemeClr val="dk1"/>
                </a:solidFill>
                <a:latin typeface="Roboto"/>
                <a:ea typeface="Roboto"/>
                <a:cs typeface="Roboto"/>
                <a:sym typeface="Roboto"/>
              </a:rPr>
              <a:t>Reinforcement Learning looks like a viable way to </a:t>
            </a:r>
            <a:r>
              <a:rPr lang="fr">
                <a:solidFill>
                  <a:schemeClr val="dk1"/>
                </a:solidFill>
                <a:latin typeface="Roboto"/>
                <a:ea typeface="Roboto"/>
                <a:cs typeface="Roboto"/>
                <a:sym typeface="Roboto"/>
              </a:rPr>
              <a:t>approach computer vision.</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fr">
                <a:solidFill>
                  <a:schemeClr val="dk1"/>
                </a:solidFill>
                <a:latin typeface="Roboto"/>
                <a:ea typeface="Roboto"/>
                <a:cs typeface="Roboto"/>
                <a:sym typeface="Roboto"/>
              </a:rPr>
              <a:t>Already multiple papers and approaches successfully implementing it</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fr">
                <a:solidFill>
                  <a:schemeClr val="dk1"/>
                </a:solidFill>
                <a:latin typeface="Roboto"/>
                <a:ea typeface="Roboto"/>
                <a:cs typeface="Roboto"/>
                <a:sym typeface="Roboto"/>
              </a:rPr>
              <a:t>Lot of challenges in terms of modeling and architecture.</a:t>
            </a:r>
            <a:endParaRPr>
              <a:solidFill>
                <a:schemeClr val="dk1"/>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Font typeface="Roboto"/>
              <a:buChar char="●"/>
            </a:pPr>
            <a:r>
              <a:rPr lang="fr">
                <a:solidFill>
                  <a:schemeClr val="dk1"/>
                </a:solidFill>
                <a:latin typeface="Roboto"/>
                <a:ea typeface="Roboto"/>
                <a:cs typeface="Roboto"/>
                <a:sym typeface="Roboto"/>
              </a:rPr>
              <a:t>Advantages in terms of speed and interpretability which are needed to be studied</a:t>
            </a:r>
            <a:endParaRPr>
              <a:solidFill>
                <a:schemeClr val="dk1"/>
              </a:solidFill>
              <a:latin typeface="Roboto"/>
              <a:ea typeface="Roboto"/>
              <a:cs typeface="Roboto"/>
              <a:sym typeface="Roboto"/>
            </a:endParaRPr>
          </a:p>
        </p:txBody>
      </p:sp>
      <p:sp>
        <p:nvSpPr>
          <p:cNvPr id="3928" name="Google Shape;3928;g1e950a4b9d5_0_38"/>
          <p:cNvSpPr txBox="1"/>
          <p:nvPr/>
        </p:nvSpPr>
        <p:spPr>
          <a:xfrm>
            <a:off x="8472650" y="4743300"/>
            <a:ext cx="67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42/42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2" name="Shape 3932"/>
        <p:cNvGrpSpPr/>
        <p:nvPr/>
      </p:nvGrpSpPr>
      <p:grpSpPr>
        <a:xfrm>
          <a:off x="0" y="0"/>
          <a:ext cx="0" cy="0"/>
          <a:chOff x="0" y="0"/>
          <a:chExt cx="0" cy="0"/>
        </a:xfrm>
      </p:grpSpPr>
      <p:sp>
        <p:nvSpPr>
          <p:cNvPr id="3933" name="Google Shape;3933;g27b7d43621c_0_251"/>
          <p:cNvSpPr txBox="1"/>
          <p:nvPr>
            <p:ph type="title"/>
          </p:nvPr>
        </p:nvSpPr>
        <p:spPr>
          <a:xfrm>
            <a:off x="1059900" y="181800"/>
            <a:ext cx="7024200" cy="1407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800"/>
              <a:buNone/>
            </a:pPr>
            <a:r>
              <a:rPr lang="fr" sz="6600"/>
              <a:t>Thank you !</a:t>
            </a:r>
            <a:endParaRPr sz="6600"/>
          </a:p>
        </p:txBody>
      </p:sp>
      <p:sp>
        <p:nvSpPr>
          <p:cNvPr id="3934" name="Google Shape;3934;g27b7d43621c_0_251"/>
          <p:cNvSpPr txBox="1"/>
          <p:nvPr>
            <p:ph type="title"/>
          </p:nvPr>
        </p:nvSpPr>
        <p:spPr>
          <a:xfrm>
            <a:off x="1786050" y="2152950"/>
            <a:ext cx="5571900" cy="837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800"/>
              <a:buNone/>
            </a:pPr>
            <a:r>
              <a:rPr lang="fr" sz="4200">
                <a:solidFill>
                  <a:schemeClr val="accent1"/>
                </a:solidFill>
              </a:rPr>
              <a:t>Questions Time</a:t>
            </a:r>
            <a:endParaRPr sz="4200">
              <a:solidFill>
                <a:schemeClr val="accent1"/>
              </a:solidFill>
            </a:endParaRPr>
          </a:p>
        </p:txBody>
      </p:sp>
      <p:pic>
        <p:nvPicPr>
          <p:cNvPr id="3935" name="Google Shape;3935;g27b7d43621c_0_251"/>
          <p:cNvPicPr preferRelativeResize="0"/>
          <p:nvPr/>
        </p:nvPicPr>
        <p:blipFill rotWithShape="1">
          <a:blip r:embed="rId3">
            <a:alphaModFix/>
          </a:blip>
          <a:srcRect b="0" l="0" r="0" t="0"/>
          <a:stretch/>
        </p:blipFill>
        <p:spPr>
          <a:xfrm>
            <a:off x="1667300" y="3554400"/>
            <a:ext cx="1794426" cy="1794426"/>
          </a:xfrm>
          <a:prstGeom prst="rect">
            <a:avLst/>
          </a:prstGeom>
          <a:noFill/>
          <a:ln>
            <a:noFill/>
          </a:ln>
          <a:effectLst>
            <a:outerShdw blurRad="342900" rotWithShape="0" algn="bl" dir="4980000" dist="257175">
              <a:srgbClr val="000000">
                <a:alpha val="46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9" name="Shape 3939"/>
        <p:cNvGrpSpPr/>
        <p:nvPr/>
      </p:nvGrpSpPr>
      <p:grpSpPr>
        <a:xfrm>
          <a:off x="0" y="0"/>
          <a:ext cx="0" cy="0"/>
          <a:chOff x="0" y="0"/>
          <a:chExt cx="0" cy="0"/>
        </a:xfrm>
      </p:grpSpPr>
      <p:sp>
        <p:nvSpPr>
          <p:cNvPr id="3940" name="Google Shape;3940;g27b7d43621c_0_183"/>
          <p:cNvSpPr txBox="1"/>
          <p:nvPr>
            <p:ph type="title"/>
          </p:nvPr>
        </p:nvSpPr>
        <p:spPr>
          <a:xfrm>
            <a:off x="597000" y="256200"/>
            <a:ext cx="77040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fr">
                <a:latin typeface="Cairo"/>
                <a:ea typeface="Cairo"/>
                <a:cs typeface="Cairo"/>
                <a:sym typeface="Cairo"/>
              </a:rPr>
              <a:t>References</a:t>
            </a:r>
            <a:endParaRPr>
              <a:latin typeface="Cairo"/>
              <a:ea typeface="Cairo"/>
              <a:cs typeface="Cairo"/>
              <a:sym typeface="Cairo"/>
            </a:endParaRPr>
          </a:p>
        </p:txBody>
      </p:sp>
      <p:sp>
        <p:nvSpPr>
          <p:cNvPr id="3941" name="Google Shape;3941;g27b7d43621c_0_183"/>
          <p:cNvSpPr/>
          <p:nvPr/>
        </p:nvSpPr>
        <p:spPr>
          <a:xfrm>
            <a:off x="563725" y="1324075"/>
            <a:ext cx="7944600" cy="363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g27b7d43621c_0_183"/>
          <p:cNvSpPr txBox="1"/>
          <p:nvPr/>
        </p:nvSpPr>
        <p:spPr>
          <a:xfrm>
            <a:off x="576275" y="1324125"/>
            <a:ext cx="7932000" cy="3638100"/>
          </a:xfrm>
          <a:prstGeom prst="rect">
            <a:avLst/>
          </a:prstGeom>
          <a:noFill/>
          <a:ln>
            <a:noFill/>
          </a:ln>
        </p:spPr>
        <p:txBody>
          <a:bodyPr anchorCtr="0" anchor="ctr" bIns="0" lIns="0" spcFirstLastPara="1" rIns="0" wrap="square" tIns="0">
            <a:noAutofit/>
          </a:bodyPr>
          <a:lstStyle/>
          <a:p>
            <a:pPr indent="-304800" lvl="0" marL="457200" rtl="0" algn="l">
              <a:lnSpc>
                <a:spcPct val="115000"/>
              </a:lnSpc>
              <a:spcBef>
                <a:spcPts val="1200"/>
              </a:spcBef>
              <a:spcAft>
                <a:spcPts val="0"/>
              </a:spcAft>
              <a:buSzPts val="1200"/>
              <a:buFont typeface="Roboto"/>
              <a:buChar char="●"/>
            </a:pPr>
            <a:r>
              <a:rPr i="1" lang="fr" sz="1200" u="sng">
                <a:solidFill>
                  <a:schemeClr val="lt1"/>
                </a:solidFill>
                <a:latin typeface="Roboto"/>
                <a:ea typeface="Roboto"/>
                <a:cs typeface="Roboto"/>
                <a:sym typeface="Roboto"/>
                <a:hlinkClick r:id="rId3">
                  <a:extLst>
                    <a:ext uri="{A12FA001-AC4F-418D-AE19-62706E023703}">
                      <ahyp:hlinkClr val="tx"/>
                    </a:ext>
                  </a:extLst>
                </a:hlinkClick>
              </a:rPr>
              <a:t>Active Object Localization with Deep Reinforcement Learning</a:t>
            </a:r>
            <a:r>
              <a:rPr lang="fr"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15000"/>
              </a:lnSpc>
              <a:spcBef>
                <a:spcPts val="0"/>
              </a:spcBef>
              <a:spcAft>
                <a:spcPts val="0"/>
              </a:spcAft>
              <a:buSzPts val="1200"/>
              <a:buFont typeface="Roboto"/>
              <a:buChar char="●"/>
            </a:pPr>
            <a:r>
              <a:rPr lang="fr" sz="1200" u="sng">
                <a:solidFill>
                  <a:schemeClr val="lt1"/>
                </a:solidFill>
                <a:latin typeface="Roboto"/>
                <a:ea typeface="Roboto"/>
                <a:cs typeface="Roboto"/>
                <a:sym typeface="Roboto"/>
                <a:hlinkClick r:id="rId4">
                  <a:extLst>
                    <a:ext uri="{A12FA001-AC4F-418D-AE19-62706E023703}">
                      <ahyp:hlinkClr val="tx"/>
                    </a:ext>
                  </a:extLst>
                </a:hlinkClick>
              </a:rPr>
              <a:t>Reinforcement Cutting Agent Learning</a:t>
            </a:r>
            <a:r>
              <a:rPr lang="fr" sz="1200">
                <a:latin typeface="Roboto"/>
                <a:ea typeface="Roboto"/>
                <a:cs typeface="Roboto"/>
                <a:sym typeface="Roboto"/>
              </a:rPr>
              <a:t>.</a:t>
            </a:r>
            <a:endParaRPr sz="1200">
              <a:latin typeface="Roboto"/>
              <a:ea typeface="Roboto"/>
              <a:cs typeface="Roboto"/>
              <a:sym typeface="Roboto"/>
            </a:endParaRPr>
          </a:p>
          <a:p>
            <a:pPr indent="-304800" lvl="0" marL="457200" rtl="0" algn="l">
              <a:lnSpc>
                <a:spcPct val="115000"/>
              </a:lnSpc>
              <a:spcBef>
                <a:spcPts val="1200"/>
              </a:spcBef>
              <a:spcAft>
                <a:spcPts val="0"/>
              </a:spcAft>
              <a:buSzPts val="1200"/>
              <a:buFont typeface="Roboto"/>
              <a:buChar char="●"/>
            </a:pPr>
            <a:r>
              <a:rPr lang="fr" sz="1200" u="sng">
                <a:solidFill>
                  <a:schemeClr val="lt1"/>
                </a:solidFill>
                <a:latin typeface="Roboto"/>
                <a:ea typeface="Roboto"/>
                <a:cs typeface="Roboto"/>
                <a:sym typeface="Roboto"/>
                <a:hlinkClick r:id="rId5">
                  <a:extLst>
                    <a:ext uri="{A12FA001-AC4F-418D-AE19-62706E023703}">
                      <ahyp:hlinkClr val="tx"/>
                    </a:ext>
                  </a:extLst>
                </a:hlinkClick>
              </a:rPr>
              <a:t>Robust multimodal image registration using deep recurrent reinforcement learning</a:t>
            </a:r>
            <a:r>
              <a:rPr lang="fr" sz="1200">
                <a:latin typeface="Roboto"/>
                <a:ea typeface="Roboto"/>
                <a:cs typeface="Roboto"/>
                <a:sym typeface="Roboto"/>
              </a:rPr>
              <a:t>.</a:t>
            </a:r>
            <a:endParaRPr sz="1200">
              <a:latin typeface="Roboto"/>
              <a:ea typeface="Roboto"/>
              <a:cs typeface="Roboto"/>
              <a:sym typeface="Roboto"/>
            </a:endParaRPr>
          </a:p>
          <a:p>
            <a:pPr indent="-304800" lvl="0" marL="457200" rtl="0" algn="l">
              <a:spcBef>
                <a:spcPts val="1200"/>
              </a:spcBef>
              <a:spcAft>
                <a:spcPts val="0"/>
              </a:spcAft>
              <a:buSzPts val="1200"/>
              <a:buFont typeface="Roboto"/>
              <a:buChar char="●"/>
            </a:pPr>
            <a:r>
              <a:rPr lang="fr" sz="1200" u="sng">
                <a:solidFill>
                  <a:schemeClr val="lt1"/>
                </a:solidFill>
                <a:latin typeface="Roboto"/>
                <a:ea typeface="Roboto"/>
                <a:cs typeface="Roboto"/>
                <a:sym typeface="Roboto"/>
                <a:hlinkClick r:id="rId6">
                  <a:extLst>
                    <a:ext uri="{A12FA001-AC4F-418D-AE19-62706E023703}">
                      <ahyp:hlinkClr val="tx"/>
                    </a:ext>
                  </a:extLst>
                </a:hlinkClick>
              </a:rPr>
              <a:t>Seednet: Automatic seed</a:t>
            </a:r>
            <a:r>
              <a:rPr lang="fr" sz="1200">
                <a:solidFill>
                  <a:schemeClr val="dk1"/>
                </a:solidFill>
                <a:uFill>
                  <a:noFill/>
                </a:uFill>
                <a:latin typeface="Roboto"/>
                <a:ea typeface="Roboto"/>
                <a:cs typeface="Roboto"/>
                <a:sym typeface="Roboto"/>
                <a:hlinkClick r:id="rId7">
                  <a:extLst>
                    <a:ext uri="{A12FA001-AC4F-418D-AE19-62706E023703}">
                      <ahyp:hlinkClr val="tx"/>
                    </a:ext>
                  </a:extLst>
                </a:hlinkClick>
              </a:rPr>
              <a:t> </a:t>
            </a:r>
            <a:r>
              <a:rPr lang="fr" sz="1200" u="sng">
                <a:solidFill>
                  <a:schemeClr val="lt1"/>
                </a:solidFill>
                <a:latin typeface="Roboto"/>
                <a:ea typeface="Roboto"/>
                <a:cs typeface="Roboto"/>
                <a:sym typeface="Roboto"/>
                <a:hlinkClick r:id="rId8">
                  <a:extLst>
                    <a:ext uri="{A12FA001-AC4F-418D-AE19-62706E023703}">
                      <ahyp:hlinkClr val="tx"/>
                    </a:ext>
                  </a:extLst>
                </a:hlinkClick>
              </a:rPr>
              <a:t>generation with deep reinforcement learning for robust interactive segmentation. </a:t>
            </a:r>
            <a:endParaRPr/>
          </a:p>
          <a:p>
            <a:pPr indent="-304800" lvl="0" marL="457200" rtl="0" algn="l">
              <a:spcBef>
                <a:spcPts val="0"/>
              </a:spcBef>
              <a:spcAft>
                <a:spcPts val="0"/>
              </a:spcAft>
              <a:buSzPts val="1200"/>
              <a:buFont typeface="Roboto"/>
              <a:buChar char="●"/>
            </a:pPr>
            <a:r>
              <a:rPr i="1" lang="fr" sz="1200" u="sng">
                <a:solidFill>
                  <a:schemeClr val="lt1"/>
                </a:solidFill>
                <a:latin typeface="Roboto"/>
                <a:ea typeface="Roboto"/>
                <a:cs typeface="Roboto"/>
                <a:sym typeface="Roboto"/>
                <a:hlinkClick r:id="rId9">
                  <a:extLst>
                    <a:ext uri="{A12FA001-AC4F-418D-AE19-62706E023703}">
                      <ahyp:hlinkClr val="tx"/>
                    </a:ext>
                  </a:extLst>
                </a:hlinkClick>
              </a:rPr>
              <a:t>Multi-agent deep reinforcement learning for multi-object tracker</a:t>
            </a:r>
            <a:r>
              <a:rPr lang="fr" sz="1200">
                <a:latin typeface="Roboto"/>
                <a:ea typeface="Roboto"/>
                <a:cs typeface="Roboto"/>
                <a:sym typeface="Roboto"/>
              </a:rPr>
              <a:t>.</a:t>
            </a:r>
            <a:endParaRPr sz="1200">
              <a:latin typeface="Roboto"/>
              <a:ea typeface="Roboto"/>
              <a:cs typeface="Roboto"/>
              <a:sym typeface="Roboto"/>
            </a:endParaRPr>
          </a:p>
          <a:p>
            <a:pPr indent="-304800" lvl="0" marL="457200" rtl="0" algn="l">
              <a:spcBef>
                <a:spcPts val="1200"/>
              </a:spcBef>
              <a:spcAft>
                <a:spcPts val="1200"/>
              </a:spcAft>
              <a:buSzPts val="1200"/>
              <a:buFont typeface="Roboto"/>
              <a:buChar char="●"/>
            </a:pPr>
            <a:r>
              <a:rPr lang="fr" sz="1200" u="sng">
                <a:solidFill>
                  <a:schemeClr val="lt1"/>
                </a:solidFill>
                <a:latin typeface="Roboto"/>
                <a:ea typeface="Roboto"/>
                <a:cs typeface="Roboto"/>
                <a:sym typeface="Roboto"/>
                <a:hlinkClick r:id="rId10">
                  <a:extLst>
                    <a:ext uri="{A12FA001-AC4F-418D-AE19-62706E023703}">
                      <ahyp:hlinkClr val="tx"/>
                    </a:ext>
                  </a:extLst>
                </a:hlinkClick>
              </a:rPr>
              <a:t>Multi-scale deep reinforcement learning for real-time 3d-landmark detection in ct scans. </a:t>
            </a:r>
            <a:endParaRPr sz="12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6" name="Shape 3946"/>
        <p:cNvGrpSpPr/>
        <p:nvPr/>
      </p:nvGrpSpPr>
      <p:grpSpPr>
        <a:xfrm>
          <a:off x="0" y="0"/>
          <a:ext cx="0" cy="0"/>
          <a:chOff x="0" y="0"/>
          <a:chExt cx="0" cy="0"/>
        </a:xfrm>
      </p:grpSpPr>
      <p:sp>
        <p:nvSpPr>
          <p:cNvPr id="3947" name="Google Shape;3947;g27d20dbf9d8_0_32"/>
          <p:cNvSpPr txBox="1"/>
          <p:nvPr>
            <p:ph idx="4294967295" type="title"/>
          </p:nvPr>
        </p:nvSpPr>
        <p:spPr>
          <a:xfrm>
            <a:off x="576275" y="185525"/>
            <a:ext cx="78207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fr" sz="2400">
                <a:solidFill>
                  <a:srgbClr val="FFFFFF"/>
                </a:solidFill>
                <a:latin typeface="Cairo"/>
                <a:ea typeface="Cairo"/>
                <a:cs typeface="Cairo"/>
                <a:sym typeface="Cairo"/>
              </a:rPr>
              <a:t>2 Types of RL algorithms : Model-based &amp; Model-free</a:t>
            </a:r>
            <a:endParaRPr sz="2400">
              <a:solidFill>
                <a:srgbClr val="FFFFFF"/>
              </a:solidFill>
              <a:latin typeface="Cairo"/>
              <a:ea typeface="Cairo"/>
              <a:cs typeface="Cairo"/>
              <a:sym typeface="Cairo"/>
            </a:endParaRPr>
          </a:p>
        </p:txBody>
      </p:sp>
      <p:sp>
        <p:nvSpPr>
          <p:cNvPr id="3948" name="Google Shape;3948;g27d20dbf9d8_0_32"/>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sp>
        <p:nvSpPr>
          <p:cNvPr id="3949" name="Google Shape;3949;g27d20dbf9d8_0_32"/>
          <p:cNvSpPr/>
          <p:nvPr/>
        </p:nvSpPr>
        <p:spPr>
          <a:xfrm>
            <a:off x="3235475" y="3168500"/>
            <a:ext cx="13569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iro"/>
                <a:ea typeface="Cairo"/>
                <a:cs typeface="Cairo"/>
                <a:sym typeface="Cairo"/>
              </a:rPr>
              <a:t>Model</a:t>
            </a:r>
            <a:endParaRPr>
              <a:latin typeface="Cairo"/>
              <a:ea typeface="Cairo"/>
              <a:cs typeface="Cairo"/>
              <a:sym typeface="Cairo"/>
            </a:endParaRPr>
          </a:p>
        </p:txBody>
      </p:sp>
      <p:sp>
        <p:nvSpPr>
          <p:cNvPr id="3950" name="Google Shape;3950;g27d20dbf9d8_0_32"/>
          <p:cNvSpPr/>
          <p:nvPr/>
        </p:nvSpPr>
        <p:spPr>
          <a:xfrm>
            <a:off x="1400950" y="4200075"/>
            <a:ext cx="13569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iro"/>
                <a:ea typeface="Cairo"/>
                <a:cs typeface="Cairo"/>
                <a:sym typeface="Cairo"/>
              </a:rPr>
              <a:t>Experience</a:t>
            </a:r>
            <a:endParaRPr>
              <a:latin typeface="Cairo"/>
              <a:ea typeface="Cairo"/>
              <a:cs typeface="Cairo"/>
              <a:sym typeface="Cairo"/>
            </a:endParaRPr>
          </a:p>
        </p:txBody>
      </p:sp>
      <p:sp>
        <p:nvSpPr>
          <p:cNvPr id="3951" name="Google Shape;3951;g27d20dbf9d8_0_32"/>
          <p:cNvSpPr/>
          <p:nvPr/>
        </p:nvSpPr>
        <p:spPr>
          <a:xfrm>
            <a:off x="4984000" y="4164050"/>
            <a:ext cx="13569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iro"/>
                <a:ea typeface="Cairo"/>
                <a:cs typeface="Cairo"/>
                <a:sym typeface="Cairo"/>
              </a:rPr>
              <a:t>Value Function</a:t>
            </a:r>
            <a:endParaRPr>
              <a:latin typeface="Cairo"/>
              <a:ea typeface="Cairo"/>
              <a:cs typeface="Cairo"/>
              <a:sym typeface="Cairo"/>
            </a:endParaRPr>
          </a:p>
        </p:txBody>
      </p:sp>
      <p:sp>
        <p:nvSpPr>
          <p:cNvPr id="3952" name="Google Shape;3952;g27d20dbf9d8_0_32"/>
          <p:cNvSpPr/>
          <p:nvPr/>
        </p:nvSpPr>
        <p:spPr>
          <a:xfrm>
            <a:off x="6852950" y="4164050"/>
            <a:ext cx="1356900" cy="54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latin typeface="Cairo"/>
                <a:ea typeface="Cairo"/>
                <a:cs typeface="Cairo"/>
                <a:sym typeface="Cairo"/>
              </a:rPr>
              <a:t>Policy</a:t>
            </a:r>
            <a:endParaRPr>
              <a:latin typeface="Cairo"/>
              <a:ea typeface="Cairo"/>
              <a:cs typeface="Cairo"/>
              <a:sym typeface="Cairo"/>
            </a:endParaRPr>
          </a:p>
        </p:txBody>
      </p:sp>
      <p:cxnSp>
        <p:nvCxnSpPr>
          <p:cNvPr id="3953" name="Google Shape;3953;g27d20dbf9d8_0_32"/>
          <p:cNvCxnSpPr>
            <a:stCxn id="3950" idx="3"/>
            <a:endCxn id="3951" idx="1"/>
          </p:cNvCxnSpPr>
          <p:nvPr/>
        </p:nvCxnSpPr>
        <p:spPr>
          <a:xfrm flipH="1" rot="10800000">
            <a:off x="2757850" y="4436175"/>
            <a:ext cx="2226300" cy="36000"/>
          </a:xfrm>
          <a:prstGeom prst="straightConnector1">
            <a:avLst/>
          </a:prstGeom>
          <a:noFill/>
          <a:ln cap="flat" cmpd="sng" w="9525">
            <a:solidFill>
              <a:srgbClr val="0000FF"/>
            </a:solidFill>
            <a:prstDash val="solid"/>
            <a:round/>
            <a:headEnd len="med" w="med" type="none"/>
            <a:tailEnd len="med" w="med" type="triangle"/>
          </a:ln>
        </p:spPr>
      </p:cxnSp>
      <p:sp>
        <p:nvSpPr>
          <p:cNvPr id="3954" name="Google Shape;3954;g27d20dbf9d8_0_32"/>
          <p:cNvSpPr txBox="1"/>
          <p:nvPr/>
        </p:nvSpPr>
        <p:spPr>
          <a:xfrm>
            <a:off x="2996225" y="4587650"/>
            <a:ext cx="18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0000FF"/>
                </a:solidFill>
                <a:latin typeface="Cairo"/>
                <a:ea typeface="Cairo"/>
                <a:cs typeface="Cairo"/>
                <a:sym typeface="Cairo"/>
              </a:rPr>
              <a:t>Model free approach</a:t>
            </a:r>
            <a:endParaRPr>
              <a:solidFill>
                <a:srgbClr val="0000FF"/>
              </a:solidFill>
              <a:latin typeface="Cairo"/>
              <a:ea typeface="Cairo"/>
              <a:cs typeface="Cairo"/>
              <a:sym typeface="Cairo"/>
            </a:endParaRPr>
          </a:p>
        </p:txBody>
      </p:sp>
      <p:cxnSp>
        <p:nvCxnSpPr>
          <p:cNvPr id="3955" name="Google Shape;3955;g27d20dbf9d8_0_32"/>
          <p:cNvCxnSpPr>
            <a:stCxn id="3950" idx="0"/>
            <a:endCxn id="3949" idx="1"/>
          </p:cNvCxnSpPr>
          <p:nvPr/>
        </p:nvCxnSpPr>
        <p:spPr>
          <a:xfrm flipH="1" rot="10800000">
            <a:off x="2079400" y="3440475"/>
            <a:ext cx="1156200" cy="759600"/>
          </a:xfrm>
          <a:prstGeom prst="straightConnector1">
            <a:avLst/>
          </a:prstGeom>
          <a:noFill/>
          <a:ln cap="flat" cmpd="sng" w="9525">
            <a:solidFill>
              <a:schemeClr val="dk1"/>
            </a:solidFill>
            <a:prstDash val="solid"/>
            <a:round/>
            <a:headEnd len="med" w="med" type="none"/>
            <a:tailEnd len="med" w="med" type="triangle"/>
          </a:ln>
        </p:spPr>
      </p:cxnSp>
      <p:cxnSp>
        <p:nvCxnSpPr>
          <p:cNvPr id="3956" name="Google Shape;3956;g27d20dbf9d8_0_32"/>
          <p:cNvCxnSpPr>
            <a:stCxn id="3949" idx="3"/>
            <a:endCxn id="3951" idx="0"/>
          </p:cNvCxnSpPr>
          <p:nvPr/>
        </p:nvCxnSpPr>
        <p:spPr>
          <a:xfrm>
            <a:off x="4592375" y="3440600"/>
            <a:ext cx="1070100" cy="723600"/>
          </a:xfrm>
          <a:prstGeom prst="straightConnector1">
            <a:avLst/>
          </a:prstGeom>
          <a:noFill/>
          <a:ln cap="flat" cmpd="sng" w="9525">
            <a:solidFill>
              <a:schemeClr val="dk1"/>
            </a:solidFill>
            <a:prstDash val="solid"/>
            <a:round/>
            <a:headEnd len="med" w="med" type="none"/>
            <a:tailEnd len="med" w="med" type="triangle"/>
          </a:ln>
        </p:spPr>
      </p:cxnSp>
      <p:sp>
        <p:nvSpPr>
          <p:cNvPr id="3957" name="Google Shape;3957;g27d20dbf9d8_0_32"/>
          <p:cNvSpPr txBox="1"/>
          <p:nvPr/>
        </p:nvSpPr>
        <p:spPr>
          <a:xfrm>
            <a:off x="1043475" y="3428925"/>
            <a:ext cx="143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iro"/>
                <a:ea typeface="Cairo"/>
                <a:cs typeface="Cairo"/>
                <a:sym typeface="Cairo"/>
              </a:rPr>
              <a:t>Model Building</a:t>
            </a:r>
            <a:endParaRPr>
              <a:latin typeface="Cairo"/>
              <a:ea typeface="Cairo"/>
              <a:cs typeface="Cairo"/>
              <a:sym typeface="Cairo"/>
            </a:endParaRPr>
          </a:p>
        </p:txBody>
      </p:sp>
      <p:sp>
        <p:nvSpPr>
          <p:cNvPr id="3958" name="Google Shape;3958;g27d20dbf9d8_0_32"/>
          <p:cNvSpPr txBox="1"/>
          <p:nvPr/>
        </p:nvSpPr>
        <p:spPr>
          <a:xfrm>
            <a:off x="5143800" y="3473300"/>
            <a:ext cx="143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Cairo"/>
                <a:ea typeface="Cairo"/>
                <a:cs typeface="Cairo"/>
                <a:sym typeface="Cairo"/>
              </a:rPr>
              <a:t>Planning</a:t>
            </a:r>
            <a:endParaRPr>
              <a:latin typeface="Cairo"/>
              <a:ea typeface="Cairo"/>
              <a:cs typeface="Cairo"/>
              <a:sym typeface="Cairo"/>
            </a:endParaRPr>
          </a:p>
        </p:txBody>
      </p:sp>
      <p:sp>
        <p:nvSpPr>
          <p:cNvPr id="3959" name="Google Shape;3959;g27d20dbf9d8_0_32"/>
          <p:cNvSpPr txBox="1"/>
          <p:nvPr/>
        </p:nvSpPr>
        <p:spPr>
          <a:xfrm>
            <a:off x="3024075" y="3799875"/>
            <a:ext cx="18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CC0000"/>
                </a:solidFill>
                <a:latin typeface="Cairo"/>
                <a:ea typeface="Cairo"/>
                <a:cs typeface="Cairo"/>
                <a:sym typeface="Cairo"/>
              </a:rPr>
              <a:t>Model based approach</a:t>
            </a:r>
            <a:endParaRPr>
              <a:solidFill>
                <a:srgbClr val="CC0000"/>
              </a:solidFill>
              <a:latin typeface="Cairo"/>
              <a:ea typeface="Cairo"/>
              <a:cs typeface="Cairo"/>
              <a:sym typeface="Cairo"/>
            </a:endParaRPr>
          </a:p>
        </p:txBody>
      </p:sp>
      <p:cxnSp>
        <p:nvCxnSpPr>
          <p:cNvPr id="3960" name="Google Shape;3960;g27d20dbf9d8_0_32"/>
          <p:cNvCxnSpPr/>
          <p:nvPr/>
        </p:nvCxnSpPr>
        <p:spPr>
          <a:xfrm flipH="1" rot="10800000">
            <a:off x="2389925" y="3634825"/>
            <a:ext cx="852000" cy="550500"/>
          </a:xfrm>
          <a:prstGeom prst="straightConnector1">
            <a:avLst/>
          </a:prstGeom>
          <a:noFill/>
          <a:ln cap="flat" cmpd="sng" w="9525">
            <a:solidFill>
              <a:srgbClr val="CC0000"/>
            </a:solidFill>
            <a:prstDash val="solid"/>
            <a:round/>
            <a:headEnd len="med" w="med" type="none"/>
            <a:tailEnd len="med" w="med" type="triangle"/>
          </a:ln>
        </p:spPr>
      </p:cxnSp>
      <p:cxnSp>
        <p:nvCxnSpPr>
          <p:cNvPr id="3961" name="Google Shape;3961;g27d20dbf9d8_0_32"/>
          <p:cNvCxnSpPr/>
          <p:nvPr/>
        </p:nvCxnSpPr>
        <p:spPr>
          <a:xfrm>
            <a:off x="4592350" y="3660950"/>
            <a:ext cx="708000" cy="491700"/>
          </a:xfrm>
          <a:prstGeom prst="straightConnector1">
            <a:avLst/>
          </a:prstGeom>
          <a:noFill/>
          <a:ln cap="flat" cmpd="sng" w="9525">
            <a:solidFill>
              <a:srgbClr val="CC0000"/>
            </a:solidFill>
            <a:prstDash val="solid"/>
            <a:round/>
            <a:headEnd len="med" w="med" type="none"/>
            <a:tailEnd len="med" w="med" type="triangle"/>
          </a:ln>
        </p:spPr>
      </p:cxnSp>
      <p:cxnSp>
        <p:nvCxnSpPr>
          <p:cNvPr id="3962" name="Google Shape;3962;g27d20dbf9d8_0_32"/>
          <p:cNvCxnSpPr>
            <a:stCxn id="3951" idx="3"/>
            <a:endCxn id="3952" idx="1"/>
          </p:cNvCxnSpPr>
          <p:nvPr/>
        </p:nvCxnSpPr>
        <p:spPr>
          <a:xfrm>
            <a:off x="6340900" y="4436150"/>
            <a:ext cx="512100" cy="0"/>
          </a:xfrm>
          <a:prstGeom prst="straightConnector1">
            <a:avLst/>
          </a:prstGeom>
          <a:noFill/>
          <a:ln cap="flat" cmpd="sng" w="9525">
            <a:solidFill>
              <a:schemeClr val="dk1"/>
            </a:solidFill>
            <a:prstDash val="solid"/>
            <a:round/>
            <a:headEnd len="med" w="med" type="none"/>
            <a:tailEnd len="med" w="med" type="triangle"/>
          </a:ln>
        </p:spPr>
      </p:cxnSp>
      <p:sp>
        <p:nvSpPr>
          <p:cNvPr id="3963" name="Google Shape;3963;g27d20dbf9d8_0_32"/>
          <p:cNvSpPr/>
          <p:nvPr/>
        </p:nvSpPr>
        <p:spPr>
          <a:xfrm>
            <a:off x="1894175" y="847025"/>
            <a:ext cx="1356900" cy="544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Cairo"/>
                <a:ea typeface="Cairo"/>
                <a:cs typeface="Cairo"/>
                <a:sym typeface="Cairo"/>
              </a:rPr>
              <a:t>Model-Based</a:t>
            </a:r>
            <a:endParaRPr>
              <a:solidFill>
                <a:schemeClr val="lt2"/>
              </a:solidFill>
              <a:latin typeface="Cairo"/>
              <a:ea typeface="Cairo"/>
              <a:cs typeface="Cairo"/>
              <a:sym typeface="Cairo"/>
            </a:endParaRPr>
          </a:p>
        </p:txBody>
      </p:sp>
      <p:sp>
        <p:nvSpPr>
          <p:cNvPr id="3964" name="Google Shape;3964;g27d20dbf9d8_0_32"/>
          <p:cNvSpPr/>
          <p:nvPr/>
        </p:nvSpPr>
        <p:spPr>
          <a:xfrm>
            <a:off x="5927650" y="847025"/>
            <a:ext cx="1356900" cy="544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2"/>
                </a:solidFill>
                <a:latin typeface="Cairo"/>
                <a:ea typeface="Cairo"/>
                <a:cs typeface="Cairo"/>
                <a:sym typeface="Cairo"/>
              </a:rPr>
              <a:t>Model-Free</a:t>
            </a:r>
            <a:endParaRPr>
              <a:solidFill>
                <a:schemeClr val="lt2"/>
              </a:solidFill>
              <a:latin typeface="Cairo"/>
              <a:ea typeface="Cairo"/>
              <a:cs typeface="Cairo"/>
              <a:sym typeface="Cairo"/>
            </a:endParaRPr>
          </a:p>
        </p:txBody>
      </p:sp>
      <p:sp>
        <p:nvSpPr>
          <p:cNvPr id="3965" name="Google Shape;3965;g27d20dbf9d8_0_32"/>
          <p:cNvSpPr/>
          <p:nvPr/>
        </p:nvSpPr>
        <p:spPr>
          <a:xfrm>
            <a:off x="631500" y="1626300"/>
            <a:ext cx="3871500" cy="6408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fr" sz="1000">
                <a:solidFill>
                  <a:schemeClr val="dk1"/>
                </a:solidFill>
                <a:latin typeface="Roboto"/>
                <a:ea typeface="Roboto"/>
                <a:cs typeface="Roboto"/>
                <a:sym typeface="Roboto"/>
              </a:rPr>
              <a:t>These models are used for simulating possible scenarios, planning, and optimizing actions.</a:t>
            </a:r>
            <a:endParaRPr>
              <a:latin typeface="Cairo"/>
              <a:ea typeface="Cairo"/>
              <a:cs typeface="Cairo"/>
              <a:sym typeface="Cairo"/>
            </a:endParaRPr>
          </a:p>
        </p:txBody>
      </p:sp>
      <p:sp>
        <p:nvSpPr>
          <p:cNvPr id="3966" name="Google Shape;3966;g27d20dbf9d8_0_32"/>
          <p:cNvSpPr/>
          <p:nvPr/>
        </p:nvSpPr>
        <p:spPr>
          <a:xfrm>
            <a:off x="631500" y="2397400"/>
            <a:ext cx="3871500" cy="6408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fr" sz="1000">
                <a:solidFill>
                  <a:schemeClr val="dk1"/>
                </a:solidFill>
                <a:latin typeface="Roboto"/>
                <a:ea typeface="Roboto"/>
                <a:cs typeface="Roboto"/>
                <a:sym typeface="Roboto"/>
              </a:rPr>
              <a:t>Model-based methods aim to learn a representation of how the environment behaves.</a:t>
            </a:r>
            <a:endParaRPr>
              <a:latin typeface="Cairo"/>
              <a:ea typeface="Cairo"/>
              <a:cs typeface="Cairo"/>
              <a:sym typeface="Cairo"/>
            </a:endParaRPr>
          </a:p>
        </p:txBody>
      </p:sp>
      <p:sp>
        <p:nvSpPr>
          <p:cNvPr id="3967" name="Google Shape;3967;g27d20dbf9d8_0_32"/>
          <p:cNvSpPr/>
          <p:nvPr/>
        </p:nvSpPr>
        <p:spPr>
          <a:xfrm>
            <a:off x="4670350" y="1626300"/>
            <a:ext cx="3871500" cy="66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fr" sz="1000">
                <a:solidFill>
                  <a:schemeClr val="dk1"/>
                </a:solidFill>
                <a:latin typeface="Roboto"/>
                <a:ea typeface="Roboto"/>
                <a:cs typeface="Roboto"/>
                <a:sym typeface="Roboto"/>
              </a:rPr>
              <a:t>I</a:t>
            </a:r>
            <a:r>
              <a:rPr lang="fr" sz="1000">
                <a:solidFill>
                  <a:schemeClr val="dk1"/>
                </a:solidFill>
                <a:latin typeface="Roboto"/>
                <a:ea typeface="Roboto"/>
                <a:cs typeface="Roboto"/>
                <a:sym typeface="Roboto"/>
              </a:rPr>
              <a:t>t directly learns optimal policies or value functions through trial and error. </a:t>
            </a:r>
            <a:endParaRPr sz="1000">
              <a:solidFill>
                <a:schemeClr val="dk1"/>
              </a:solidFill>
              <a:latin typeface="Roboto"/>
              <a:ea typeface="Roboto"/>
              <a:cs typeface="Roboto"/>
              <a:sym typeface="Roboto"/>
            </a:endParaRPr>
          </a:p>
        </p:txBody>
      </p:sp>
      <p:sp>
        <p:nvSpPr>
          <p:cNvPr id="3968" name="Google Shape;3968;g27d20dbf9d8_0_32"/>
          <p:cNvSpPr/>
          <p:nvPr/>
        </p:nvSpPr>
        <p:spPr>
          <a:xfrm>
            <a:off x="4677725" y="2437550"/>
            <a:ext cx="3871500" cy="6408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fr" sz="1000">
                <a:solidFill>
                  <a:schemeClr val="dk1"/>
                </a:solidFill>
                <a:latin typeface="Roboto"/>
                <a:ea typeface="Roboto"/>
                <a:cs typeface="Roboto"/>
                <a:sym typeface="Roboto"/>
              </a:rPr>
              <a:t>Model-free methods focus on interacting with the environment and improving decision-making without building a detailed model.</a:t>
            </a:r>
            <a:endParaRPr>
              <a:latin typeface="Cairo"/>
              <a:ea typeface="Cairo"/>
              <a:cs typeface="Cairo"/>
              <a:sym typeface="Cairo"/>
            </a:endParaRPr>
          </a:p>
        </p:txBody>
      </p:sp>
      <p:sp>
        <p:nvSpPr>
          <p:cNvPr id="3969" name="Google Shape;3969;g27d20dbf9d8_0_32"/>
          <p:cNvSpPr txBox="1"/>
          <p:nvPr/>
        </p:nvSpPr>
        <p:spPr>
          <a:xfrm>
            <a:off x="8472650" y="4743300"/>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g27b7d43621c_0_53"/>
          <p:cNvSpPr txBox="1"/>
          <p:nvPr>
            <p:ph type="title"/>
          </p:nvPr>
        </p:nvSpPr>
        <p:spPr>
          <a:xfrm>
            <a:off x="597000" y="546725"/>
            <a:ext cx="7911300" cy="206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fr" sz="2400">
                <a:latin typeface="Cairo"/>
                <a:ea typeface="Cairo"/>
                <a:cs typeface="Cairo"/>
                <a:sym typeface="Cairo"/>
              </a:rPr>
              <a:t>Foundations of reinforcement learning : Markov Decision Process</a:t>
            </a:r>
            <a:endParaRPr sz="2400">
              <a:latin typeface="Cairo"/>
              <a:ea typeface="Cairo"/>
              <a:cs typeface="Cairo"/>
              <a:sym typeface="Cairo"/>
            </a:endParaRPr>
          </a:p>
        </p:txBody>
      </p:sp>
      <p:sp>
        <p:nvSpPr>
          <p:cNvPr id="1829" name="Google Shape;1829;g27b7d43621c_0_53"/>
          <p:cNvSpPr txBox="1"/>
          <p:nvPr>
            <p:ph idx="1" type="subTitle"/>
          </p:nvPr>
        </p:nvSpPr>
        <p:spPr>
          <a:xfrm>
            <a:off x="720000" y="3573000"/>
            <a:ext cx="1911600" cy="42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fr"/>
              <a:t>Reward</a:t>
            </a:r>
            <a:endParaRPr/>
          </a:p>
        </p:txBody>
      </p:sp>
      <p:sp>
        <p:nvSpPr>
          <p:cNvPr id="1830" name="Google Shape;1830;g27b7d43621c_0_53"/>
          <p:cNvSpPr txBox="1"/>
          <p:nvPr>
            <p:ph idx="3" type="subTitle"/>
          </p:nvPr>
        </p:nvSpPr>
        <p:spPr>
          <a:xfrm>
            <a:off x="3616200" y="3573000"/>
            <a:ext cx="1911600" cy="42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fr"/>
              <a:t>Return expectation</a:t>
            </a:r>
            <a:endParaRPr/>
          </a:p>
        </p:txBody>
      </p:sp>
      <p:sp>
        <p:nvSpPr>
          <p:cNvPr id="1831" name="Google Shape;1831;g27b7d43621c_0_53"/>
          <p:cNvSpPr txBox="1"/>
          <p:nvPr>
            <p:ph idx="5" type="subTitle"/>
          </p:nvPr>
        </p:nvSpPr>
        <p:spPr>
          <a:xfrm>
            <a:off x="6512400" y="3573000"/>
            <a:ext cx="1911600" cy="42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fr"/>
              <a:t>Value function</a:t>
            </a:r>
            <a:endParaRPr/>
          </a:p>
        </p:txBody>
      </p:sp>
      <p:sp>
        <p:nvSpPr>
          <p:cNvPr id="1832" name="Google Shape;1832;g27b7d43621c_0_53"/>
          <p:cNvSpPr txBox="1"/>
          <p:nvPr>
            <p:ph idx="7" type="subTitle"/>
          </p:nvPr>
        </p:nvSpPr>
        <p:spPr>
          <a:xfrm>
            <a:off x="720000" y="1819450"/>
            <a:ext cx="1911600" cy="42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fr"/>
              <a:t>Environnement</a:t>
            </a:r>
            <a:endParaRPr/>
          </a:p>
        </p:txBody>
      </p:sp>
      <p:sp>
        <p:nvSpPr>
          <p:cNvPr id="1833" name="Google Shape;1833;g27b7d43621c_0_53"/>
          <p:cNvSpPr txBox="1"/>
          <p:nvPr>
            <p:ph idx="8" type="subTitle"/>
          </p:nvPr>
        </p:nvSpPr>
        <p:spPr>
          <a:xfrm>
            <a:off x="720000" y="2248150"/>
            <a:ext cx="1911600" cy="601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fr">
                <a:latin typeface="Roboto"/>
                <a:ea typeface="Roboto"/>
                <a:cs typeface="Roboto"/>
                <a:sym typeface="Roboto"/>
              </a:rPr>
              <a:t>Set of finite states</a:t>
            </a:r>
            <a:r>
              <a:rPr lang="fr">
                <a:latin typeface="Roboto"/>
                <a:ea typeface="Roboto"/>
                <a:cs typeface="Roboto"/>
                <a:sym typeface="Roboto"/>
              </a:rPr>
              <a:t> </a:t>
            </a:r>
            <a:r>
              <a:rPr i="1" lang="fr">
                <a:latin typeface="Roboto"/>
                <a:ea typeface="Roboto"/>
                <a:cs typeface="Roboto"/>
                <a:sym typeface="Roboto"/>
              </a:rPr>
              <a:t>S</a:t>
            </a:r>
            <a:endParaRPr i="1">
              <a:latin typeface="Roboto"/>
              <a:ea typeface="Roboto"/>
              <a:cs typeface="Roboto"/>
              <a:sym typeface="Roboto"/>
            </a:endParaRPr>
          </a:p>
        </p:txBody>
      </p:sp>
      <p:sp>
        <p:nvSpPr>
          <p:cNvPr id="1834" name="Google Shape;1834;g27b7d43621c_0_53"/>
          <p:cNvSpPr txBox="1"/>
          <p:nvPr>
            <p:ph idx="9" type="subTitle"/>
          </p:nvPr>
        </p:nvSpPr>
        <p:spPr>
          <a:xfrm>
            <a:off x="3616200" y="1819450"/>
            <a:ext cx="1911600" cy="42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fr"/>
              <a:t>Actions</a:t>
            </a:r>
            <a:endParaRPr/>
          </a:p>
        </p:txBody>
      </p:sp>
      <p:sp>
        <p:nvSpPr>
          <p:cNvPr id="1835" name="Google Shape;1835;g27b7d43621c_0_53"/>
          <p:cNvSpPr txBox="1"/>
          <p:nvPr>
            <p:ph idx="13" type="subTitle"/>
          </p:nvPr>
        </p:nvSpPr>
        <p:spPr>
          <a:xfrm>
            <a:off x="3589225" y="2248150"/>
            <a:ext cx="2014800" cy="601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fr">
                <a:latin typeface="Roboto"/>
                <a:ea typeface="Roboto"/>
                <a:cs typeface="Roboto"/>
                <a:sym typeface="Roboto"/>
              </a:rPr>
              <a:t>Finite set of actions </a:t>
            </a:r>
            <a:r>
              <a:rPr i="1" lang="fr">
                <a:latin typeface="Roboto"/>
                <a:ea typeface="Roboto"/>
                <a:cs typeface="Roboto"/>
                <a:sym typeface="Roboto"/>
              </a:rPr>
              <a:t>A</a:t>
            </a:r>
            <a:endParaRPr i="1">
              <a:latin typeface="Roboto"/>
              <a:ea typeface="Roboto"/>
              <a:cs typeface="Roboto"/>
              <a:sym typeface="Roboto"/>
            </a:endParaRPr>
          </a:p>
        </p:txBody>
      </p:sp>
      <p:sp>
        <p:nvSpPr>
          <p:cNvPr id="1836" name="Google Shape;1836;g27b7d43621c_0_53"/>
          <p:cNvSpPr txBox="1"/>
          <p:nvPr>
            <p:ph idx="14" type="subTitle"/>
          </p:nvPr>
        </p:nvSpPr>
        <p:spPr>
          <a:xfrm>
            <a:off x="6252525" y="1819450"/>
            <a:ext cx="2397300" cy="428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000"/>
              <a:buNone/>
            </a:pPr>
            <a:r>
              <a:rPr lang="fr"/>
              <a:t>Probabilities of transitions and “policy”</a:t>
            </a:r>
            <a:endParaRPr/>
          </a:p>
        </p:txBody>
      </p:sp>
      <p:sp>
        <p:nvSpPr>
          <p:cNvPr id="1837" name="Google Shape;1837;g27b7d43621c_0_53"/>
          <p:cNvSpPr/>
          <p:nvPr/>
        </p:nvSpPr>
        <p:spPr>
          <a:xfrm>
            <a:off x="1436550" y="2970985"/>
            <a:ext cx="478500" cy="478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g27b7d43621c_0_53"/>
          <p:cNvSpPr/>
          <p:nvPr/>
        </p:nvSpPr>
        <p:spPr>
          <a:xfrm>
            <a:off x="1436550" y="1217435"/>
            <a:ext cx="478500" cy="478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g27b7d43621c_0_53"/>
          <p:cNvSpPr/>
          <p:nvPr/>
        </p:nvSpPr>
        <p:spPr>
          <a:xfrm>
            <a:off x="4332750" y="2970985"/>
            <a:ext cx="478500" cy="478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g27b7d43621c_0_53"/>
          <p:cNvSpPr/>
          <p:nvPr/>
        </p:nvSpPr>
        <p:spPr>
          <a:xfrm>
            <a:off x="4332750" y="1217435"/>
            <a:ext cx="478500" cy="478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g27b7d43621c_0_53"/>
          <p:cNvSpPr/>
          <p:nvPr/>
        </p:nvSpPr>
        <p:spPr>
          <a:xfrm>
            <a:off x="7228950" y="2970985"/>
            <a:ext cx="478500" cy="478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g27b7d43621c_0_53"/>
          <p:cNvSpPr/>
          <p:nvPr/>
        </p:nvSpPr>
        <p:spPr>
          <a:xfrm>
            <a:off x="7228950" y="1217435"/>
            <a:ext cx="478500" cy="478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3" name="Google Shape;1843;g27b7d43621c_0_53"/>
          <p:cNvGrpSpPr/>
          <p:nvPr/>
        </p:nvGrpSpPr>
        <p:grpSpPr>
          <a:xfrm>
            <a:off x="7336735" y="3050410"/>
            <a:ext cx="262952" cy="322151"/>
            <a:chOff x="6699325" y="4035600"/>
            <a:chExt cx="334800" cy="410175"/>
          </a:xfrm>
        </p:grpSpPr>
        <p:sp>
          <p:nvSpPr>
            <p:cNvPr id="1844" name="Google Shape;1844;g27b7d43621c_0_53"/>
            <p:cNvSpPr/>
            <p:nvPr/>
          </p:nvSpPr>
          <p:spPr>
            <a:xfrm>
              <a:off x="6699325" y="4094250"/>
              <a:ext cx="334125" cy="351525"/>
            </a:xfrm>
            <a:custGeom>
              <a:rect b="b" l="l" r="r" t="t"/>
              <a:pathLst>
                <a:path extrusionOk="0" h="14061" w="13365">
                  <a:moveTo>
                    <a:pt x="1" y="1"/>
                  </a:moveTo>
                  <a:lnTo>
                    <a:pt x="1" y="11714"/>
                  </a:lnTo>
                  <a:cubicBezTo>
                    <a:pt x="1" y="13008"/>
                    <a:pt x="2998" y="14060"/>
                    <a:pt x="6682" y="14060"/>
                  </a:cubicBezTo>
                  <a:cubicBezTo>
                    <a:pt x="10376" y="14060"/>
                    <a:pt x="13364" y="13008"/>
                    <a:pt x="13364" y="11714"/>
                  </a:cubicBezTo>
                  <a:lnTo>
                    <a:pt x="1336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g27b7d43621c_0_53"/>
            <p:cNvSpPr/>
            <p:nvPr/>
          </p:nvSpPr>
          <p:spPr>
            <a:xfrm>
              <a:off x="6844750" y="4094250"/>
              <a:ext cx="189375" cy="351525"/>
            </a:xfrm>
            <a:custGeom>
              <a:rect b="b" l="l" r="r" t="t"/>
              <a:pathLst>
                <a:path extrusionOk="0" h="14061" w="7575">
                  <a:moveTo>
                    <a:pt x="5915" y="1"/>
                  </a:moveTo>
                  <a:lnTo>
                    <a:pt x="5915" y="11714"/>
                  </a:lnTo>
                  <a:cubicBezTo>
                    <a:pt x="5915" y="12910"/>
                    <a:pt x="3328" y="13900"/>
                    <a:pt x="0" y="14042"/>
                  </a:cubicBezTo>
                  <a:cubicBezTo>
                    <a:pt x="268" y="14051"/>
                    <a:pt x="553" y="14060"/>
                    <a:pt x="830" y="14060"/>
                  </a:cubicBezTo>
                  <a:cubicBezTo>
                    <a:pt x="4559" y="14060"/>
                    <a:pt x="7574" y="13008"/>
                    <a:pt x="7574" y="11714"/>
                  </a:cubicBezTo>
                  <a:lnTo>
                    <a:pt x="7574" y="1"/>
                  </a:lnTo>
                  <a:close/>
                </a:path>
              </a:pathLst>
            </a:custGeom>
            <a:solidFill>
              <a:srgbClr val="434343">
                <a:alpha val="2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g27b7d43621c_0_53"/>
            <p:cNvSpPr/>
            <p:nvPr/>
          </p:nvSpPr>
          <p:spPr>
            <a:xfrm>
              <a:off x="6699550" y="4035600"/>
              <a:ext cx="334125" cy="117350"/>
            </a:xfrm>
            <a:custGeom>
              <a:rect b="b" l="l" r="r" t="t"/>
              <a:pathLst>
                <a:path extrusionOk="0" h="4694" w="13365">
                  <a:moveTo>
                    <a:pt x="6682" y="1"/>
                  </a:moveTo>
                  <a:cubicBezTo>
                    <a:pt x="2989" y="1"/>
                    <a:pt x="0" y="1053"/>
                    <a:pt x="0" y="2347"/>
                  </a:cubicBezTo>
                  <a:cubicBezTo>
                    <a:pt x="0" y="3649"/>
                    <a:pt x="2989" y="4693"/>
                    <a:pt x="6682" y="4693"/>
                  </a:cubicBezTo>
                  <a:cubicBezTo>
                    <a:pt x="10376" y="4693"/>
                    <a:pt x="13364" y="3649"/>
                    <a:pt x="13364" y="2347"/>
                  </a:cubicBezTo>
                  <a:cubicBezTo>
                    <a:pt x="13364" y="1053"/>
                    <a:pt x="10376" y="1"/>
                    <a:pt x="6682" y="1"/>
                  </a:cubicBezTo>
                  <a:close/>
                </a:path>
              </a:pathLst>
            </a:custGeom>
            <a:solidFill>
              <a:srgbClr val="FEBC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7" name="Google Shape;1847;g27b7d43621c_0_53"/>
          <p:cNvGrpSpPr/>
          <p:nvPr/>
        </p:nvGrpSpPr>
        <p:grpSpPr>
          <a:xfrm>
            <a:off x="7307216" y="1295610"/>
            <a:ext cx="321975" cy="322151"/>
            <a:chOff x="5177625" y="4035600"/>
            <a:chExt cx="409950" cy="410175"/>
          </a:xfrm>
        </p:grpSpPr>
        <p:sp>
          <p:nvSpPr>
            <p:cNvPr id="1848" name="Google Shape;1848;g27b7d43621c_0_53"/>
            <p:cNvSpPr/>
            <p:nvPr/>
          </p:nvSpPr>
          <p:spPr>
            <a:xfrm>
              <a:off x="5177625" y="4035600"/>
              <a:ext cx="204975" cy="298000"/>
            </a:xfrm>
            <a:custGeom>
              <a:rect b="b" l="l" r="r" t="t"/>
              <a:pathLst>
                <a:path extrusionOk="0" h="11920" w="8199">
                  <a:moveTo>
                    <a:pt x="8199" y="1"/>
                  </a:moveTo>
                  <a:lnTo>
                    <a:pt x="0" y="8199"/>
                  </a:lnTo>
                  <a:lnTo>
                    <a:pt x="8199" y="11919"/>
                  </a:lnTo>
                  <a:lnTo>
                    <a:pt x="8199" y="1"/>
                  </a:lnTo>
                  <a:close/>
                </a:path>
              </a:pathLst>
            </a:custGeom>
            <a:solidFill>
              <a:srgbClr val="C7D5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g27b7d43621c_0_53"/>
            <p:cNvSpPr/>
            <p:nvPr/>
          </p:nvSpPr>
          <p:spPr>
            <a:xfrm>
              <a:off x="5382575" y="4035600"/>
              <a:ext cx="205000" cy="298000"/>
            </a:xfrm>
            <a:custGeom>
              <a:rect b="b" l="l" r="r" t="t"/>
              <a:pathLst>
                <a:path extrusionOk="0" h="11920" w="8200">
                  <a:moveTo>
                    <a:pt x="1" y="1"/>
                  </a:moveTo>
                  <a:lnTo>
                    <a:pt x="1" y="11919"/>
                  </a:lnTo>
                  <a:lnTo>
                    <a:pt x="8199" y="8199"/>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g27b7d43621c_0_53"/>
            <p:cNvSpPr/>
            <p:nvPr/>
          </p:nvSpPr>
          <p:spPr>
            <a:xfrm>
              <a:off x="5382575" y="4240575"/>
              <a:ext cx="205000" cy="205200"/>
            </a:xfrm>
            <a:custGeom>
              <a:rect b="b" l="l" r="r" t="t"/>
              <a:pathLst>
                <a:path extrusionOk="0" h="8208" w="8200">
                  <a:moveTo>
                    <a:pt x="8199" y="0"/>
                  </a:moveTo>
                  <a:lnTo>
                    <a:pt x="1" y="3720"/>
                  </a:lnTo>
                  <a:lnTo>
                    <a:pt x="1" y="8207"/>
                  </a:lnTo>
                  <a:lnTo>
                    <a:pt x="8199" y="0"/>
                  </a:lnTo>
                  <a:close/>
                </a:path>
              </a:pathLst>
            </a:custGeom>
            <a:solidFill>
              <a:srgbClr val="5B4B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g27b7d43621c_0_53"/>
            <p:cNvSpPr/>
            <p:nvPr/>
          </p:nvSpPr>
          <p:spPr>
            <a:xfrm>
              <a:off x="5382575" y="4240575"/>
              <a:ext cx="205000" cy="205200"/>
            </a:xfrm>
            <a:custGeom>
              <a:rect b="b" l="l" r="r" t="t"/>
              <a:pathLst>
                <a:path extrusionOk="0" h="8208" w="8200">
                  <a:moveTo>
                    <a:pt x="8199" y="0"/>
                  </a:moveTo>
                  <a:lnTo>
                    <a:pt x="5184" y="1374"/>
                  </a:lnTo>
                  <a:lnTo>
                    <a:pt x="1" y="6557"/>
                  </a:lnTo>
                  <a:lnTo>
                    <a:pt x="1" y="8207"/>
                  </a:lnTo>
                  <a:lnTo>
                    <a:pt x="8199" y="0"/>
                  </a:lnTo>
                  <a:close/>
                </a:path>
              </a:pathLst>
            </a:custGeom>
            <a:solidFill>
              <a:srgbClr val="434343">
                <a:alpha val="2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g27b7d43621c_0_53"/>
            <p:cNvSpPr/>
            <p:nvPr/>
          </p:nvSpPr>
          <p:spPr>
            <a:xfrm>
              <a:off x="5177625" y="4240575"/>
              <a:ext cx="204975" cy="205200"/>
            </a:xfrm>
            <a:custGeom>
              <a:rect b="b" l="l" r="r" t="t"/>
              <a:pathLst>
                <a:path extrusionOk="0" h="8208" w="8199">
                  <a:moveTo>
                    <a:pt x="0" y="0"/>
                  </a:moveTo>
                  <a:lnTo>
                    <a:pt x="8199" y="8207"/>
                  </a:lnTo>
                  <a:lnTo>
                    <a:pt x="8199" y="3720"/>
                  </a:lnTo>
                  <a:lnTo>
                    <a:pt x="0" y="0"/>
                  </a:lnTo>
                  <a:close/>
                </a:path>
              </a:pathLst>
            </a:custGeom>
            <a:solidFill>
              <a:srgbClr val="8476E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3" name="Google Shape;1853;g27b7d43621c_0_53"/>
          <p:cNvGrpSpPr/>
          <p:nvPr/>
        </p:nvGrpSpPr>
        <p:grpSpPr>
          <a:xfrm>
            <a:off x="4421093" y="3050412"/>
            <a:ext cx="301829" cy="322151"/>
            <a:chOff x="4535750" y="4035825"/>
            <a:chExt cx="384300" cy="410175"/>
          </a:xfrm>
        </p:grpSpPr>
        <p:sp>
          <p:nvSpPr>
            <p:cNvPr id="1854" name="Google Shape;1854;g27b7d43621c_0_53"/>
            <p:cNvSpPr/>
            <p:nvPr/>
          </p:nvSpPr>
          <p:spPr>
            <a:xfrm>
              <a:off x="4535750" y="4035825"/>
              <a:ext cx="384300" cy="177100"/>
            </a:xfrm>
            <a:custGeom>
              <a:rect b="b" l="l" r="r" t="t"/>
              <a:pathLst>
                <a:path extrusionOk="0" h="7084" w="15372">
                  <a:moveTo>
                    <a:pt x="3845" y="1"/>
                  </a:moveTo>
                  <a:lnTo>
                    <a:pt x="0" y="3542"/>
                  </a:lnTo>
                  <a:lnTo>
                    <a:pt x="3845" y="7084"/>
                  </a:lnTo>
                  <a:lnTo>
                    <a:pt x="11526" y="7084"/>
                  </a:lnTo>
                  <a:lnTo>
                    <a:pt x="15371" y="3542"/>
                  </a:lnTo>
                  <a:lnTo>
                    <a:pt x="11526" y="1"/>
                  </a:lnTo>
                  <a:close/>
                </a:path>
              </a:pathLst>
            </a:custGeom>
            <a:solidFill>
              <a:srgbClr val="BC4C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g27b7d43621c_0_53"/>
            <p:cNvSpPr/>
            <p:nvPr/>
          </p:nvSpPr>
          <p:spPr>
            <a:xfrm>
              <a:off x="4632100" y="4212900"/>
              <a:ext cx="192275" cy="233100"/>
            </a:xfrm>
            <a:custGeom>
              <a:rect b="b" l="l" r="r" t="t"/>
              <a:pathLst>
                <a:path extrusionOk="0" h="9324" w="7691">
                  <a:moveTo>
                    <a:pt x="0" y="1"/>
                  </a:moveTo>
                  <a:lnTo>
                    <a:pt x="0" y="9323"/>
                  </a:lnTo>
                  <a:lnTo>
                    <a:pt x="7690" y="9323"/>
                  </a:lnTo>
                  <a:lnTo>
                    <a:pt x="769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g27b7d43621c_0_53"/>
            <p:cNvSpPr/>
            <p:nvPr/>
          </p:nvSpPr>
          <p:spPr>
            <a:xfrm>
              <a:off x="4823450" y="4123700"/>
              <a:ext cx="96150" cy="322300"/>
            </a:xfrm>
            <a:custGeom>
              <a:rect b="b" l="l" r="r" t="t"/>
              <a:pathLst>
                <a:path extrusionOk="0" h="12892" w="3846">
                  <a:moveTo>
                    <a:pt x="3846" y="0"/>
                  </a:moveTo>
                  <a:lnTo>
                    <a:pt x="1" y="3542"/>
                  </a:lnTo>
                  <a:lnTo>
                    <a:pt x="1" y="12891"/>
                  </a:lnTo>
                  <a:lnTo>
                    <a:pt x="3846" y="9350"/>
                  </a:lnTo>
                  <a:lnTo>
                    <a:pt x="3846" y="0"/>
                  </a:lnTo>
                  <a:close/>
                </a:path>
              </a:pathLst>
            </a:custGeom>
            <a:solidFill>
              <a:srgbClr val="FF8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g27b7d43621c_0_53"/>
            <p:cNvSpPr/>
            <p:nvPr/>
          </p:nvSpPr>
          <p:spPr>
            <a:xfrm>
              <a:off x="4823450" y="4123700"/>
              <a:ext cx="96150" cy="322300"/>
            </a:xfrm>
            <a:custGeom>
              <a:rect b="b" l="l" r="r" t="t"/>
              <a:pathLst>
                <a:path extrusionOk="0" h="12892" w="3846">
                  <a:moveTo>
                    <a:pt x="3846" y="0"/>
                  </a:moveTo>
                  <a:lnTo>
                    <a:pt x="1" y="3542"/>
                  </a:lnTo>
                  <a:lnTo>
                    <a:pt x="1" y="12891"/>
                  </a:lnTo>
                  <a:lnTo>
                    <a:pt x="3846" y="9350"/>
                  </a:lnTo>
                  <a:lnTo>
                    <a:pt x="3846" y="0"/>
                  </a:lnTo>
                  <a:close/>
                </a:path>
              </a:pathLst>
            </a:custGeom>
            <a:solidFill>
              <a:srgbClr val="AB3F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g27b7d43621c_0_53"/>
            <p:cNvSpPr/>
            <p:nvPr/>
          </p:nvSpPr>
          <p:spPr>
            <a:xfrm>
              <a:off x="4878775" y="4124375"/>
              <a:ext cx="40825" cy="270325"/>
            </a:xfrm>
            <a:custGeom>
              <a:rect b="b" l="l" r="r" t="t"/>
              <a:pathLst>
                <a:path extrusionOk="0" h="10813" w="1633">
                  <a:moveTo>
                    <a:pt x="1633" y="0"/>
                  </a:moveTo>
                  <a:lnTo>
                    <a:pt x="0" y="1508"/>
                  </a:lnTo>
                  <a:lnTo>
                    <a:pt x="0" y="10812"/>
                  </a:lnTo>
                  <a:lnTo>
                    <a:pt x="1633" y="9305"/>
                  </a:lnTo>
                  <a:lnTo>
                    <a:pt x="1633" y="0"/>
                  </a:lnTo>
                  <a:close/>
                </a:path>
              </a:pathLst>
            </a:custGeom>
            <a:solidFill>
              <a:srgbClr val="434343">
                <a:alpha val="2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g27b7d43621c_0_53"/>
            <p:cNvSpPr/>
            <p:nvPr/>
          </p:nvSpPr>
          <p:spPr>
            <a:xfrm>
              <a:off x="4535975" y="4123700"/>
              <a:ext cx="96150" cy="322300"/>
            </a:xfrm>
            <a:custGeom>
              <a:rect b="b" l="l" r="r" t="t"/>
              <a:pathLst>
                <a:path extrusionOk="0" h="12892" w="3846">
                  <a:moveTo>
                    <a:pt x="0" y="0"/>
                  </a:moveTo>
                  <a:lnTo>
                    <a:pt x="0" y="9350"/>
                  </a:lnTo>
                  <a:lnTo>
                    <a:pt x="3845" y="12891"/>
                  </a:lnTo>
                  <a:lnTo>
                    <a:pt x="3845" y="3542"/>
                  </a:lnTo>
                  <a:lnTo>
                    <a:pt x="0" y="0"/>
                  </a:lnTo>
                  <a:close/>
                </a:path>
              </a:pathLst>
            </a:custGeom>
            <a:solidFill>
              <a:srgbClr val="781D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0" name="Google Shape;1860;g27b7d43621c_0_53"/>
          <p:cNvGrpSpPr/>
          <p:nvPr/>
        </p:nvGrpSpPr>
        <p:grpSpPr>
          <a:xfrm>
            <a:off x="1514188" y="3050140"/>
            <a:ext cx="323212" cy="322682"/>
            <a:chOff x="4546450" y="3355375"/>
            <a:chExt cx="411525" cy="410850"/>
          </a:xfrm>
        </p:grpSpPr>
        <p:sp>
          <p:nvSpPr>
            <p:cNvPr id="1861" name="Google Shape;1861;g27b7d43621c_0_53"/>
            <p:cNvSpPr/>
            <p:nvPr/>
          </p:nvSpPr>
          <p:spPr>
            <a:xfrm>
              <a:off x="4546450" y="3572600"/>
              <a:ext cx="411525" cy="193625"/>
            </a:xfrm>
            <a:custGeom>
              <a:rect b="b" l="l" r="r" t="t"/>
              <a:pathLst>
                <a:path extrusionOk="0" h="7745" w="16461">
                  <a:moveTo>
                    <a:pt x="4996" y="1"/>
                  </a:moveTo>
                  <a:lnTo>
                    <a:pt x="1018" y="3052"/>
                  </a:lnTo>
                  <a:cubicBezTo>
                    <a:pt x="920" y="3123"/>
                    <a:pt x="821" y="3194"/>
                    <a:pt x="732" y="3266"/>
                  </a:cubicBezTo>
                  <a:lnTo>
                    <a:pt x="732" y="3275"/>
                  </a:lnTo>
                  <a:cubicBezTo>
                    <a:pt x="259" y="3667"/>
                    <a:pt x="1" y="4113"/>
                    <a:pt x="1" y="4577"/>
                  </a:cubicBezTo>
                  <a:cubicBezTo>
                    <a:pt x="1" y="6326"/>
                    <a:pt x="3685" y="7744"/>
                    <a:pt x="8235" y="7744"/>
                  </a:cubicBezTo>
                  <a:cubicBezTo>
                    <a:pt x="12776" y="7744"/>
                    <a:pt x="16460" y="6326"/>
                    <a:pt x="16460" y="4577"/>
                  </a:cubicBezTo>
                  <a:cubicBezTo>
                    <a:pt x="16460" y="4113"/>
                    <a:pt x="16201" y="3667"/>
                    <a:pt x="15729" y="3275"/>
                  </a:cubicBezTo>
                  <a:lnTo>
                    <a:pt x="15729" y="3266"/>
                  </a:lnTo>
                  <a:cubicBezTo>
                    <a:pt x="15639" y="3194"/>
                    <a:pt x="15550" y="3123"/>
                    <a:pt x="15443" y="3052"/>
                  </a:cubicBezTo>
                  <a:lnTo>
                    <a:pt x="1147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g27b7d43621c_0_53"/>
            <p:cNvSpPr/>
            <p:nvPr/>
          </p:nvSpPr>
          <p:spPr>
            <a:xfrm>
              <a:off x="4731125" y="3572600"/>
              <a:ext cx="226625" cy="193625"/>
            </a:xfrm>
            <a:custGeom>
              <a:rect b="b" l="l" r="r" t="t"/>
              <a:pathLst>
                <a:path extrusionOk="0" h="7745" w="9065">
                  <a:moveTo>
                    <a:pt x="2418" y="1"/>
                  </a:moveTo>
                  <a:lnTo>
                    <a:pt x="6388" y="3052"/>
                  </a:lnTo>
                  <a:cubicBezTo>
                    <a:pt x="6495" y="3123"/>
                    <a:pt x="6584" y="3194"/>
                    <a:pt x="6673" y="3266"/>
                  </a:cubicBezTo>
                  <a:lnTo>
                    <a:pt x="6673" y="3275"/>
                  </a:lnTo>
                  <a:cubicBezTo>
                    <a:pt x="7146" y="3667"/>
                    <a:pt x="7405" y="4113"/>
                    <a:pt x="7405" y="4577"/>
                  </a:cubicBezTo>
                  <a:cubicBezTo>
                    <a:pt x="7405" y="6219"/>
                    <a:pt x="4158" y="7566"/>
                    <a:pt x="0" y="7726"/>
                  </a:cubicBezTo>
                  <a:cubicBezTo>
                    <a:pt x="277" y="7735"/>
                    <a:pt x="553" y="7744"/>
                    <a:pt x="830" y="7744"/>
                  </a:cubicBezTo>
                  <a:cubicBezTo>
                    <a:pt x="5380" y="7744"/>
                    <a:pt x="9064" y="6326"/>
                    <a:pt x="9064" y="4577"/>
                  </a:cubicBezTo>
                  <a:cubicBezTo>
                    <a:pt x="9064" y="4113"/>
                    <a:pt x="8796" y="3667"/>
                    <a:pt x="8333" y="3275"/>
                  </a:cubicBezTo>
                  <a:lnTo>
                    <a:pt x="8333" y="3266"/>
                  </a:lnTo>
                  <a:cubicBezTo>
                    <a:pt x="8243" y="3194"/>
                    <a:pt x="8145" y="3123"/>
                    <a:pt x="8047" y="3052"/>
                  </a:cubicBezTo>
                  <a:lnTo>
                    <a:pt x="4068" y="1"/>
                  </a:lnTo>
                  <a:close/>
                </a:path>
              </a:pathLst>
            </a:custGeom>
            <a:solidFill>
              <a:srgbClr val="434343">
                <a:alpha val="2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g27b7d43621c_0_53"/>
            <p:cNvSpPr/>
            <p:nvPr/>
          </p:nvSpPr>
          <p:spPr>
            <a:xfrm>
              <a:off x="4560500" y="3462425"/>
              <a:ext cx="382975" cy="131400"/>
            </a:xfrm>
            <a:custGeom>
              <a:rect b="b" l="l" r="r" t="t"/>
              <a:pathLst>
                <a:path extrusionOk="0" h="5256" w="15319">
                  <a:moveTo>
                    <a:pt x="1" y="1"/>
                  </a:moveTo>
                  <a:lnTo>
                    <a:pt x="4443" y="4417"/>
                  </a:lnTo>
                  <a:cubicBezTo>
                    <a:pt x="4443" y="4417"/>
                    <a:pt x="5130" y="5255"/>
                    <a:pt x="7673" y="5255"/>
                  </a:cubicBezTo>
                  <a:cubicBezTo>
                    <a:pt x="10189" y="5255"/>
                    <a:pt x="10893" y="4417"/>
                    <a:pt x="10893" y="4417"/>
                  </a:cubicBezTo>
                  <a:lnTo>
                    <a:pt x="15318" y="18"/>
                  </a:lnTo>
                  <a:lnTo>
                    <a:pt x="1" y="1"/>
                  </a:lnTo>
                  <a:close/>
                </a:path>
              </a:pathLst>
            </a:custGeom>
            <a:solidFill>
              <a:srgbClr val="D46B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g27b7d43621c_0_53"/>
            <p:cNvSpPr/>
            <p:nvPr/>
          </p:nvSpPr>
          <p:spPr>
            <a:xfrm>
              <a:off x="4547125" y="3355375"/>
              <a:ext cx="410175" cy="157925"/>
            </a:xfrm>
            <a:custGeom>
              <a:rect b="b" l="l" r="r" t="t"/>
              <a:pathLst>
                <a:path extrusionOk="0" h="6317" w="16407">
                  <a:moveTo>
                    <a:pt x="8208" y="1"/>
                  </a:moveTo>
                  <a:cubicBezTo>
                    <a:pt x="3676" y="1"/>
                    <a:pt x="0" y="1419"/>
                    <a:pt x="0" y="3159"/>
                  </a:cubicBezTo>
                  <a:cubicBezTo>
                    <a:pt x="0" y="4898"/>
                    <a:pt x="3676" y="6317"/>
                    <a:pt x="8208" y="6317"/>
                  </a:cubicBezTo>
                  <a:cubicBezTo>
                    <a:pt x="12731" y="6317"/>
                    <a:pt x="16406" y="4898"/>
                    <a:pt x="16406" y="3159"/>
                  </a:cubicBezTo>
                  <a:cubicBezTo>
                    <a:pt x="16406" y="1419"/>
                    <a:pt x="12731" y="1"/>
                    <a:pt x="8208" y="1"/>
                  </a:cubicBezTo>
                  <a:close/>
                </a:path>
              </a:pathLst>
            </a:custGeom>
            <a:solidFill>
              <a:srgbClr val="FEBC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5" name="Google Shape;1865;g27b7d43621c_0_53"/>
          <p:cNvGrpSpPr/>
          <p:nvPr/>
        </p:nvGrpSpPr>
        <p:grpSpPr>
          <a:xfrm>
            <a:off x="1528050" y="1295594"/>
            <a:ext cx="295526" cy="322151"/>
            <a:chOff x="3863325" y="3355375"/>
            <a:chExt cx="376275" cy="410175"/>
          </a:xfrm>
        </p:grpSpPr>
        <p:sp>
          <p:nvSpPr>
            <p:cNvPr id="1866" name="Google Shape;1866;g27b7d43621c_0_53"/>
            <p:cNvSpPr/>
            <p:nvPr/>
          </p:nvSpPr>
          <p:spPr>
            <a:xfrm>
              <a:off x="3863325" y="3355375"/>
              <a:ext cx="376050" cy="187825"/>
            </a:xfrm>
            <a:custGeom>
              <a:rect b="b" l="l" r="r" t="t"/>
              <a:pathLst>
                <a:path extrusionOk="0" h="7513" w="15042">
                  <a:moveTo>
                    <a:pt x="7521" y="1"/>
                  </a:moveTo>
                  <a:lnTo>
                    <a:pt x="1" y="3756"/>
                  </a:lnTo>
                  <a:lnTo>
                    <a:pt x="7521" y="7512"/>
                  </a:lnTo>
                  <a:lnTo>
                    <a:pt x="15041" y="3756"/>
                  </a:lnTo>
                  <a:lnTo>
                    <a:pt x="7521" y="1"/>
                  </a:lnTo>
                  <a:close/>
                </a:path>
              </a:pathLst>
            </a:custGeom>
            <a:solidFill>
              <a:srgbClr val="BC4C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g27b7d43621c_0_53"/>
            <p:cNvSpPr/>
            <p:nvPr/>
          </p:nvSpPr>
          <p:spPr>
            <a:xfrm>
              <a:off x="4051550" y="3449275"/>
              <a:ext cx="188050" cy="316275"/>
            </a:xfrm>
            <a:custGeom>
              <a:rect b="b" l="l" r="r" t="t"/>
              <a:pathLst>
                <a:path extrusionOk="0" h="12651" w="7522">
                  <a:moveTo>
                    <a:pt x="7521" y="0"/>
                  </a:moveTo>
                  <a:lnTo>
                    <a:pt x="1" y="3747"/>
                  </a:lnTo>
                  <a:lnTo>
                    <a:pt x="1" y="12650"/>
                  </a:lnTo>
                  <a:lnTo>
                    <a:pt x="7521" y="8895"/>
                  </a:lnTo>
                  <a:lnTo>
                    <a:pt x="752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27b7d43621c_0_53"/>
            <p:cNvSpPr/>
            <p:nvPr/>
          </p:nvSpPr>
          <p:spPr>
            <a:xfrm>
              <a:off x="4198100" y="3448150"/>
              <a:ext cx="41500" cy="245125"/>
            </a:xfrm>
            <a:custGeom>
              <a:rect b="b" l="l" r="r" t="t"/>
              <a:pathLst>
                <a:path extrusionOk="0" h="9805" w="1660">
                  <a:moveTo>
                    <a:pt x="1659" y="1"/>
                  </a:moveTo>
                  <a:lnTo>
                    <a:pt x="0" y="830"/>
                  </a:lnTo>
                  <a:lnTo>
                    <a:pt x="0" y="9805"/>
                  </a:lnTo>
                  <a:lnTo>
                    <a:pt x="1659" y="8975"/>
                  </a:lnTo>
                  <a:lnTo>
                    <a:pt x="1659" y="1"/>
                  </a:lnTo>
                  <a:close/>
                </a:path>
              </a:pathLst>
            </a:custGeom>
            <a:solidFill>
              <a:srgbClr val="434343">
                <a:alpha val="2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g27b7d43621c_0_53"/>
            <p:cNvSpPr/>
            <p:nvPr/>
          </p:nvSpPr>
          <p:spPr>
            <a:xfrm>
              <a:off x="3863325" y="3449275"/>
              <a:ext cx="188250" cy="316275"/>
            </a:xfrm>
            <a:custGeom>
              <a:rect b="b" l="l" r="r" t="t"/>
              <a:pathLst>
                <a:path extrusionOk="0" h="12651" w="7530">
                  <a:moveTo>
                    <a:pt x="1" y="0"/>
                  </a:moveTo>
                  <a:lnTo>
                    <a:pt x="1" y="8895"/>
                  </a:lnTo>
                  <a:lnTo>
                    <a:pt x="7530" y="12650"/>
                  </a:lnTo>
                  <a:lnTo>
                    <a:pt x="7530" y="3747"/>
                  </a:lnTo>
                  <a:lnTo>
                    <a:pt x="1" y="0"/>
                  </a:lnTo>
                  <a:close/>
                </a:path>
              </a:pathLst>
            </a:custGeom>
            <a:solidFill>
              <a:srgbClr val="7F22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27b7d43621c_0_53"/>
            <p:cNvSpPr/>
            <p:nvPr/>
          </p:nvSpPr>
          <p:spPr>
            <a:xfrm>
              <a:off x="3938700" y="3563675"/>
              <a:ext cx="225075" cy="112425"/>
            </a:xfrm>
            <a:custGeom>
              <a:rect b="b" l="l" r="r" t="t"/>
              <a:pathLst>
                <a:path extrusionOk="0" h="4497" w="9003">
                  <a:moveTo>
                    <a:pt x="4506" y="1"/>
                  </a:moveTo>
                  <a:lnTo>
                    <a:pt x="1" y="2249"/>
                  </a:lnTo>
                  <a:lnTo>
                    <a:pt x="4506" y="4497"/>
                  </a:lnTo>
                  <a:lnTo>
                    <a:pt x="9002" y="2249"/>
                  </a:lnTo>
                  <a:lnTo>
                    <a:pt x="4506" y="1"/>
                  </a:lnTo>
                  <a:close/>
                </a:path>
              </a:pathLst>
            </a:custGeom>
            <a:solidFill>
              <a:srgbClr val="BC4CB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g27b7d43621c_0_53"/>
            <p:cNvSpPr/>
            <p:nvPr/>
          </p:nvSpPr>
          <p:spPr>
            <a:xfrm>
              <a:off x="3939375" y="3431200"/>
              <a:ext cx="112200" cy="188475"/>
            </a:xfrm>
            <a:custGeom>
              <a:rect b="b" l="l" r="r" t="t"/>
              <a:pathLst>
                <a:path extrusionOk="0" h="7539" w="4488">
                  <a:moveTo>
                    <a:pt x="4488" y="1"/>
                  </a:moveTo>
                  <a:lnTo>
                    <a:pt x="1" y="2240"/>
                  </a:lnTo>
                  <a:lnTo>
                    <a:pt x="1" y="7539"/>
                  </a:lnTo>
                  <a:lnTo>
                    <a:pt x="4488" y="5309"/>
                  </a:lnTo>
                  <a:lnTo>
                    <a:pt x="448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g27b7d43621c_0_53"/>
            <p:cNvSpPr/>
            <p:nvPr/>
          </p:nvSpPr>
          <p:spPr>
            <a:xfrm>
              <a:off x="4009850" y="3430100"/>
              <a:ext cx="41725" cy="155025"/>
            </a:xfrm>
            <a:custGeom>
              <a:rect b="b" l="l" r="r" t="t"/>
              <a:pathLst>
                <a:path extrusionOk="0" h="6201" w="1669">
                  <a:moveTo>
                    <a:pt x="1669" y="0"/>
                  </a:moveTo>
                  <a:lnTo>
                    <a:pt x="1" y="830"/>
                  </a:lnTo>
                  <a:lnTo>
                    <a:pt x="1" y="6200"/>
                  </a:lnTo>
                  <a:lnTo>
                    <a:pt x="1669" y="5379"/>
                  </a:lnTo>
                  <a:lnTo>
                    <a:pt x="1669" y="0"/>
                  </a:lnTo>
                  <a:close/>
                </a:path>
              </a:pathLst>
            </a:custGeom>
            <a:solidFill>
              <a:srgbClr val="434343">
                <a:alpha val="2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g27b7d43621c_0_53"/>
            <p:cNvSpPr/>
            <p:nvPr/>
          </p:nvSpPr>
          <p:spPr>
            <a:xfrm>
              <a:off x="4051550" y="3431200"/>
              <a:ext cx="112000" cy="188475"/>
            </a:xfrm>
            <a:custGeom>
              <a:rect b="b" l="l" r="r" t="t"/>
              <a:pathLst>
                <a:path extrusionOk="0" h="7539" w="4480">
                  <a:moveTo>
                    <a:pt x="1" y="1"/>
                  </a:moveTo>
                  <a:lnTo>
                    <a:pt x="1" y="5309"/>
                  </a:lnTo>
                  <a:lnTo>
                    <a:pt x="4479" y="7539"/>
                  </a:lnTo>
                  <a:lnTo>
                    <a:pt x="4479" y="2240"/>
                  </a:lnTo>
                  <a:lnTo>
                    <a:pt x="1" y="1"/>
                  </a:lnTo>
                  <a:close/>
                </a:path>
              </a:pathLst>
            </a:custGeom>
            <a:solidFill>
              <a:srgbClr val="7F22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P_{s's}^{a} =  P(s_{t+1} = s' | s_{t} = s, A_{t} = a )" id="1874" name="Google Shape;1874;g27b7d43621c_0_53" title="MathEquation,#000000"/>
          <p:cNvPicPr preferRelativeResize="0"/>
          <p:nvPr/>
        </p:nvPicPr>
        <p:blipFill rotWithShape="1">
          <a:blip r:embed="rId3">
            <a:alphaModFix/>
          </a:blip>
          <a:srcRect b="0" l="0" r="0" t="0"/>
          <a:stretch/>
        </p:blipFill>
        <p:spPr>
          <a:xfrm>
            <a:off x="5771675" y="2410635"/>
            <a:ext cx="3240926" cy="279528"/>
          </a:xfrm>
          <a:prstGeom prst="rect">
            <a:avLst/>
          </a:prstGeom>
          <a:noFill/>
          <a:ln>
            <a:noFill/>
          </a:ln>
        </p:spPr>
      </p:pic>
      <p:pic>
        <p:nvPicPr>
          <p:cNvPr descr="R : S \times A \rightarrow  R" id="1875" name="Google Shape;1875;g27b7d43621c_0_53" title="MathEquation,#000000"/>
          <p:cNvPicPr preferRelativeResize="0"/>
          <p:nvPr/>
        </p:nvPicPr>
        <p:blipFill rotWithShape="1">
          <a:blip r:embed="rId4">
            <a:alphaModFix/>
          </a:blip>
          <a:srcRect b="0" l="0" r="0" t="0"/>
          <a:stretch/>
        </p:blipFill>
        <p:spPr>
          <a:xfrm>
            <a:off x="921625" y="4278075"/>
            <a:ext cx="1484870" cy="206025"/>
          </a:xfrm>
          <a:prstGeom prst="rect">
            <a:avLst/>
          </a:prstGeom>
          <a:noFill/>
          <a:ln>
            <a:noFill/>
          </a:ln>
        </p:spPr>
      </p:pic>
      <p:grpSp>
        <p:nvGrpSpPr>
          <p:cNvPr id="1876" name="Google Shape;1876;g27b7d43621c_0_53"/>
          <p:cNvGrpSpPr/>
          <p:nvPr/>
        </p:nvGrpSpPr>
        <p:grpSpPr>
          <a:xfrm>
            <a:off x="4398138" y="1251700"/>
            <a:ext cx="347725" cy="409950"/>
            <a:chOff x="3208975" y="2675150"/>
            <a:chExt cx="347725" cy="409950"/>
          </a:xfrm>
        </p:grpSpPr>
        <p:sp>
          <p:nvSpPr>
            <p:cNvPr id="1877" name="Google Shape;1877;g27b7d43621c_0_53"/>
            <p:cNvSpPr/>
            <p:nvPr/>
          </p:nvSpPr>
          <p:spPr>
            <a:xfrm>
              <a:off x="3295950" y="2675150"/>
              <a:ext cx="173525" cy="87000"/>
            </a:xfrm>
            <a:custGeom>
              <a:rect b="b" l="l" r="r" t="t"/>
              <a:pathLst>
                <a:path extrusionOk="0" h="3480" w="6941">
                  <a:moveTo>
                    <a:pt x="3471" y="1"/>
                  </a:moveTo>
                  <a:lnTo>
                    <a:pt x="0" y="1740"/>
                  </a:lnTo>
                  <a:lnTo>
                    <a:pt x="3471" y="3480"/>
                  </a:lnTo>
                  <a:lnTo>
                    <a:pt x="6941" y="1740"/>
                  </a:lnTo>
                  <a:lnTo>
                    <a:pt x="3471" y="1"/>
                  </a:lnTo>
                  <a:close/>
                </a:path>
              </a:pathLst>
            </a:custGeom>
            <a:solidFill>
              <a:srgbClr val="FD9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g27b7d43621c_0_53"/>
            <p:cNvSpPr/>
            <p:nvPr/>
          </p:nvSpPr>
          <p:spPr>
            <a:xfrm>
              <a:off x="3208975" y="2746975"/>
              <a:ext cx="347500" cy="170625"/>
            </a:xfrm>
            <a:custGeom>
              <a:rect b="b" l="l" r="r" t="t"/>
              <a:pathLst>
                <a:path extrusionOk="0" h="6825" w="13900">
                  <a:moveTo>
                    <a:pt x="3479" y="0"/>
                  </a:moveTo>
                  <a:lnTo>
                    <a:pt x="0" y="1740"/>
                  </a:lnTo>
                  <a:lnTo>
                    <a:pt x="10420" y="6825"/>
                  </a:lnTo>
                  <a:lnTo>
                    <a:pt x="13899" y="5085"/>
                  </a:lnTo>
                  <a:lnTo>
                    <a:pt x="3479" y="0"/>
                  </a:lnTo>
                  <a:close/>
                </a:path>
              </a:pathLst>
            </a:custGeom>
            <a:solidFill>
              <a:srgbClr val="FD9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g27b7d43621c_0_53"/>
            <p:cNvSpPr/>
            <p:nvPr/>
          </p:nvSpPr>
          <p:spPr>
            <a:xfrm>
              <a:off x="3382925" y="2719300"/>
              <a:ext cx="86350" cy="365125"/>
            </a:xfrm>
            <a:custGeom>
              <a:rect b="b" l="l" r="r" t="t"/>
              <a:pathLst>
                <a:path extrusionOk="0" h="14605" w="3454">
                  <a:moveTo>
                    <a:pt x="3453" y="1"/>
                  </a:moveTo>
                  <a:lnTo>
                    <a:pt x="1" y="1723"/>
                  </a:lnTo>
                  <a:lnTo>
                    <a:pt x="1" y="14605"/>
                  </a:lnTo>
                  <a:lnTo>
                    <a:pt x="3453" y="12883"/>
                  </a:lnTo>
                  <a:lnTo>
                    <a:pt x="3453" y="1"/>
                  </a:lnTo>
                  <a:close/>
                </a:path>
              </a:pathLst>
            </a:custGeom>
            <a:solidFill>
              <a:srgbClr val="F68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g27b7d43621c_0_53"/>
            <p:cNvSpPr/>
            <p:nvPr/>
          </p:nvSpPr>
          <p:spPr>
            <a:xfrm>
              <a:off x="3427750" y="2718650"/>
              <a:ext cx="41525" cy="343700"/>
            </a:xfrm>
            <a:custGeom>
              <a:rect b="b" l="l" r="r" t="t"/>
              <a:pathLst>
                <a:path extrusionOk="0" h="13748" w="1661">
                  <a:moveTo>
                    <a:pt x="1660" y="0"/>
                  </a:moveTo>
                  <a:lnTo>
                    <a:pt x="1" y="821"/>
                  </a:lnTo>
                  <a:lnTo>
                    <a:pt x="1" y="13747"/>
                  </a:lnTo>
                  <a:lnTo>
                    <a:pt x="1660" y="12927"/>
                  </a:lnTo>
                  <a:lnTo>
                    <a:pt x="1660" y="0"/>
                  </a:lnTo>
                  <a:close/>
                </a:path>
              </a:pathLst>
            </a:custGeom>
            <a:solidFill>
              <a:srgbClr val="434343">
                <a:alpha val="2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g27b7d43621c_0_53"/>
            <p:cNvSpPr/>
            <p:nvPr/>
          </p:nvSpPr>
          <p:spPr>
            <a:xfrm>
              <a:off x="3208975" y="2718650"/>
              <a:ext cx="260300" cy="366450"/>
            </a:xfrm>
            <a:custGeom>
              <a:rect b="b" l="l" r="r" t="t"/>
              <a:pathLst>
                <a:path extrusionOk="0" h="14658" w="10412">
                  <a:moveTo>
                    <a:pt x="3497" y="0"/>
                  </a:moveTo>
                  <a:lnTo>
                    <a:pt x="3497" y="4541"/>
                  </a:lnTo>
                  <a:lnTo>
                    <a:pt x="0" y="2855"/>
                  </a:lnTo>
                  <a:lnTo>
                    <a:pt x="9" y="6771"/>
                  </a:lnTo>
                  <a:lnTo>
                    <a:pt x="3497" y="8457"/>
                  </a:lnTo>
                  <a:lnTo>
                    <a:pt x="3497" y="12927"/>
                  </a:lnTo>
                  <a:lnTo>
                    <a:pt x="6959" y="14657"/>
                  </a:lnTo>
                  <a:lnTo>
                    <a:pt x="6959" y="10125"/>
                  </a:lnTo>
                  <a:lnTo>
                    <a:pt x="10411" y="11829"/>
                  </a:lnTo>
                  <a:lnTo>
                    <a:pt x="10411" y="7958"/>
                  </a:lnTo>
                  <a:lnTo>
                    <a:pt x="6959" y="6254"/>
                  </a:lnTo>
                  <a:lnTo>
                    <a:pt x="6959" y="1731"/>
                  </a:lnTo>
                  <a:lnTo>
                    <a:pt x="3497" y="0"/>
                  </a:lnTo>
                  <a:close/>
                </a:path>
              </a:pathLst>
            </a:custGeom>
            <a:solidFill>
              <a:srgbClr val="D46B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g27b7d43621c_0_53"/>
            <p:cNvSpPr/>
            <p:nvPr/>
          </p:nvSpPr>
          <p:spPr>
            <a:xfrm>
              <a:off x="3382700" y="2831950"/>
              <a:ext cx="173775" cy="85650"/>
            </a:xfrm>
            <a:custGeom>
              <a:rect b="b" l="l" r="r" t="t"/>
              <a:pathLst>
                <a:path extrusionOk="0" h="3426" w="6951">
                  <a:moveTo>
                    <a:pt x="3471" y="0"/>
                  </a:moveTo>
                  <a:lnTo>
                    <a:pt x="1" y="1713"/>
                  </a:lnTo>
                  <a:lnTo>
                    <a:pt x="3471" y="3426"/>
                  </a:lnTo>
                  <a:lnTo>
                    <a:pt x="6950" y="1686"/>
                  </a:lnTo>
                  <a:lnTo>
                    <a:pt x="3471" y="0"/>
                  </a:lnTo>
                  <a:close/>
                </a:path>
              </a:pathLst>
            </a:custGeom>
            <a:solidFill>
              <a:srgbClr val="FD98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g27b7d43621c_0_53"/>
            <p:cNvSpPr/>
            <p:nvPr/>
          </p:nvSpPr>
          <p:spPr>
            <a:xfrm>
              <a:off x="3469250" y="2874300"/>
              <a:ext cx="86550" cy="140100"/>
            </a:xfrm>
            <a:custGeom>
              <a:rect b="b" l="l" r="r" t="t"/>
              <a:pathLst>
                <a:path extrusionOk="0" h="5604" w="3462">
                  <a:moveTo>
                    <a:pt x="3461" y="1"/>
                  </a:moveTo>
                  <a:lnTo>
                    <a:pt x="0" y="1732"/>
                  </a:lnTo>
                  <a:lnTo>
                    <a:pt x="0" y="5603"/>
                  </a:lnTo>
                  <a:lnTo>
                    <a:pt x="3461" y="3775"/>
                  </a:lnTo>
                  <a:lnTo>
                    <a:pt x="3461" y="1"/>
                  </a:lnTo>
                  <a:close/>
                </a:path>
              </a:pathLst>
            </a:custGeom>
            <a:solidFill>
              <a:srgbClr val="F688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g27b7d43621c_0_53"/>
            <p:cNvSpPr/>
            <p:nvPr/>
          </p:nvSpPr>
          <p:spPr>
            <a:xfrm>
              <a:off x="3514950" y="2873425"/>
              <a:ext cx="41750" cy="117775"/>
            </a:xfrm>
            <a:custGeom>
              <a:rect b="b" l="l" r="r" t="t"/>
              <a:pathLst>
                <a:path extrusionOk="0" h="4711" w="1670">
                  <a:moveTo>
                    <a:pt x="1669" y="0"/>
                  </a:moveTo>
                  <a:lnTo>
                    <a:pt x="1" y="839"/>
                  </a:lnTo>
                  <a:lnTo>
                    <a:pt x="1" y="4711"/>
                  </a:lnTo>
                  <a:lnTo>
                    <a:pt x="1669" y="3827"/>
                  </a:lnTo>
                  <a:lnTo>
                    <a:pt x="1669" y="0"/>
                  </a:lnTo>
                  <a:close/>
                </a:path>
              </a:pathLst>
            </a:custGeom>
            <a:solidFill>
              <a:srgbClr val="434343">
                <a:alpha val="278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G_{t} = R_{t+1} + \gamma R_{t+2} + ... = \sum_{k=0}^{∞} \gamma^{k} R_{t+k+1}" id="1885" name="Google Shape;1885;g27b7d43621c_0_53" title="MathEquation,#000000"/>
          <p:cNvPicPr preferRelativeResize="0"/>
          <p:nvPr/>
        </p:nvPicPr>
        <p:blipFill rotWithShape="1">
          <a:blip r:embed="rId5">
            <a:alphaModFix/>
          </a:blip>
          <a:srcRect b="0" l="0" r="0" t="0"/>
          <a:stretch/>
        </p:blipFill>
        <p:spPr>
          <a:xfrm>
            <a:off x="3360088" y="4248500"/>
            <a:ext cx="2423850" cy="235859"/>
          </a:xfrm>
          <a:prstGeom prst="rect">
            <a:avLst/>
          </a:prstGeom>
          <a:noFill/>
          <a:ln>
            <a:noFill/>
          </a:ln>
        </p:spPr>
      </p:pic>
      <p:pic>
        <p:nvPicPr>
          <p:cNvPr descr="Q_{\pi} ( s, a ) = E_{\pi} [ G_{t} | S_{t} = s, A_{t} = a ] " id="1886" name="Google Shape;1886;g27b7d43621c_0_53" title="MathEquation,#000000"/>
          <p:cNvPicPr preferRelativeResize="0"/>
          <p:nvPr/>
        </p:nvPicPr>
        <p:blipFill rotWithShape="1">
          <a:blip r:embed="rId6">
            <a:alphaModFix/>
          </a:blip>
          <a:srcRect b="0" l="0" r="0" t="0"/>
          <a:stretch/>
        </p:blipFill>
        <p:spPr>
          <a:xfrm>
            <a:off x="6269575" y="4277625"/>
            <a:ext cx="2423850" cy="206028"/>
          </a:xfrm>
          <a:prstGeom prst="rect">
            <a:avLst/>
          </a:prstGeom>
          <a:noFill/>
          <a:ln>
            <a:noFill/>
          </a:ln>
        </p:spPr>
      </p:pic>
      <p:pic>
        <p:nvPicPr>
          <p:cNvPr descr="\pi (a | s) = P[A_{t}= a | S_{t} = s]" id="1887" name="Google Shape;1887;g27b7d43621c_0_53" title="MathEquation,#000000"/>
          <p:cNvPicPr preferRelativeResize="0"/>
          <p:nvPr/>
        </p:nvPicPr>
        <p:blipFill rotWithShape="1">
          <a:blip r:embed="rId7">
            <a:alphaModFix/>
          </a:blip>
          <a:srcRect b="0" l="0" r="0" t="0"/>
          <a:stretch/>
        </p:blipFill>
        <p:spPr>
          <a:xfrm>
            <a:off x="6322525" y="2728900"/>
            <a:ext cx="2139224" cy="279550"/>
          </a:xfrm>
          <a:prstGeom prst="rect">
            <a:avLst/>
          </a:prstGeom>
          <a:noFill/>
          <a:ln>
            <a:noFill/>
          </a:ln>
        </p:spPr>
      </p:pic>
      <p:sp>
        <p:nvSpPr>
          <p:cNvPr id="1888" name="Google Shape;1888;g27b7d43621c_0_53"/>
          <p:cNvSpPr txBox="1"/>
          <p:nvPr/>
        </p:nvSpPr>
        <p:spPr>
          <a:xfrm>
            <a:off x="8472650" y="4743300"/>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2</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g1e950a4b9d5_0_0"/>
          <p:cNvSpPr txBox="1"/>
          <p:nvPr>
            <p:ph idx="4294967295" type="title"/>
          </p:nvPr>
        </p:nvSpPr>
        <p:spPr>
          <a:xfrm>
            <a:off x="576275" y="185525"/>
            <a:ext cx="7820700" cy="66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fr" sz="2400">
                <a:solidFill>
                  <a:srgbClr val="FFFFFF"/>
                </a:solidFill>
                <a:latin typeface="Cairo"/>
                <a:ea typeface="Cairo"/>
                <a:cs typeface="Cairo"/>
                <a:sym typeface="Cairo"/>
              </a:rPr>
              <a:t>And then ?</a:t>
            </a:r>
            <a:endParaRPr sz="2400">
              <a:solidFill>
                <a:srgbClr val="FFFFFF"/>
              </a:solidFill>
              <a:latin typeface="Cairo"/>
              <a:ea typeface="Cairo"/>
              <a:cs typeface="Cairo"/>
              <a:sym typeface="Cairo"/>
            </a:endParaRPr>
          </a:p>
        </p:txBody>
      </p:sp>
      <p:sp>
        <p:nvSpPr>
          <p:cNvPr id="1894" name="Google Shape;1894;g1e950a4b9d5_0_0"/>
          <p:cNvSpPr txBox="1"/>
          <p:nvPr/>
        </p:nvSpPr>
        <p:spPr>
          <a:xfrm>
            <a:off x="8439000" y="5052150"/>
            <a:ext cx="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FFFFFF"/>
                </a:solidFill>
                <a:latin typeface="Cairo"/>
                <a:ea typeface="Cairo"/>
                <a:cs typeface="Cairo"/>
                <a:sym typeface="Cairo"/>
              </a:rPr>
              <a:t>17/26</a:t>
            </a:r>
            <a:endParaRPr b="1" i="0" sz="1400" u="none" cap="none" strike="noStrike">
              <a:solidFill>
                <a:srgbClr val="FFFFFF"/>
              </a:solidFill>
              <a:latin typeface="Cairo"/>
              <a:ea typeface="Cairo"/>
              <a:cs typeface="Cairo"/>
              <a:sym typeface="Cairo"/>
            </a:endParaRPr>
          </a:p>
        </p:txBody>
      </p:sp>
      <p:sp>
        <p:nvSpPr>
          <p:cNvPr id="1895" name="Google Shape;1895;g1e950a4b9d5_0_0"/>
          <p:cNvSpPr txBox="1"/>
          <p:nvPr/>
        </p:nvSpPr>
        <p:spPr>
          <a:xfrm>
            <a:off x="8472650" y="4743300"/>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3</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u="none" cap="none" strike="noStrike">
              <a:solidFill>
                <a:schemeClr val="dk1"/>
              </a:solidFill>
              <a:latin typeface="Cairo"/>
              <a:ea typeface="Cairo"/>
              <a:cs typeface="Cairo"/>
              <a:sym typeface="Cairo"/>
            </a:endParaRPr>
          </a:p>
        </p:txBody>
      </p:sp>
      <p:sp>
        <p:nvSpPr>
          <p:cNvPr id="1896" name="Google Shape;1896;g1e950a4b9d5_0_0"/>
          <p:cNvSpPr txBox="1"/>
          <p:nvPr/>
        </p:nvSpPr>
        <p:spPr>
          <a:xfrm>
            <a:off x="1299600" y="1867025"/>
            <a:ext cx="6933000" cy="13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latin typeface="Roboto"/>
                <a:ea typeface="Roboto"/>
                <a:cs typeface="Roboto"/>
                <a:sym typeface="Roboto"/>
              </a:rPr>
              <a:t>When faced with the challenge of processing complex image data, traditional methods, including Reinforcement Learning (RL), often struggle to extract meaningful features, necessitating the integration of Deep Reinforcement Learning (DRL) to effectively navigate and make decisions in image-rich environments, as demonstrated in tasks such as autonomous driving and medical image analysis.</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g27b7d43621c_0_257"/>
          <p:cNvSpPr/>
          <p:nvPr/>
        </p:nvSpPr>
        <p:spPr>
          <a:xfrm>
            <a:off x="3963750" y="1077700"/>
            <a:ext cx="1216500" cy="1216500"/>
          </a:xfrm>
          <a:prstGeom prst="ellipse">
            <a:avLst/>
          </a:prstGeom>
          <a:solidFill>
            <a:schemeClr val="dk2"/>
          </a:solidFill>
          <a:ln>
            <a:noFill/>
          </a:ln>
          <a:effectLst>
            <a:reflection blurRad="0" dir="0" dist="0" endA="0" endPos="40000" fadeDir="5400012" kx="0" rotWithShape="0" algn="bl" stA="50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g27b7d43621c_0_257"/>
          <p:cNvSpPr txBox="1"/>
          <p:nvPr>
            <p:ph idx="2" type="title"/>
          </p:nvPr>
        </p:nvSpPr>
        <p:spPr>
          <a:xfrm>
            <a:off x="4104450" y="1208200"/>
            <a:ext cx="978000" cy="955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200"/>
              <a:buNone/>
            </a:pPr>
            <a:r>
              <a:rPr lang="fr"/>
              <a:t>03.</a:t>
            </a:r>
            <a:endParaRPr/>
          </a:p>
        </p:txBody>
      </p:sp>
      <p:sp>
        <p:nvSpPr>
          <p:cNvPr id="1903" name="Google Shape;1903;g27b7d43621c_0_257"/>
          <p:cNvSpPr txBox="1"/>
          <p:nvPr>
            <p:ph type="title"/>
          </p:nvPr>
        </p:nvSpPr>
        <p:spPr>
          <a:xfrm>
            <a:off x="1680475" y="2448000"/>
            <a:ext cx="5783100" cy="1110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200"/>
              <a:buNone/>
            </a:pPr>
            <a:r>
              <a:rPr b="0" lang="fr">
                <a:latin typeface="Rubik Light"/>
                <a:ea typeface="Rubik Light"/>
                <a:cs typeface="Rubik Light"/>
                <a:sym typeface="Rubik Light"/>
              </a:rPr>
              <a:t>Deep RL</a:t>
            </a:r>
            <a:endParaRPr b="0">
              <a:latin typeface="Rubik Light"/>
              <a:ea typeface="Rubik Light"/>
              <a:cs typeface="Rubik Light"/>
              <a:sym typeface="Rubik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g28cc24c11d3_94_86"/>
          <p:cNvSpPr txBox="1"/>
          <p:nvPr>
            <p:ph type="title"/>
          </p:nvPr>
        </p:nvSpPr>
        <p:spPr>
          <a:xfrm>
            <a:off x="576275" y="230925"/>
            <a:ext cx="4649700" cy="57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fr" sz="2400">
                <a:latin typeface="Cairo"/>
                <a:ea typeface="Cairo"/>
                <a:cs typeface="Cairo"/>
                <a:sym typeface="Cairo"/>
              </a:rPr>
              <a:t>Deep Reinforcement Learning</a:t>
            </a:r>
            <a:endParaRPr sz="2400">
              <a:latin typeface="Cairo"/>
              <a:ea typeface="Cairo"/>
              <a:cs typeface="Cairo"/>
              <a:sym typeface="Cairo"/>
            </a:endParaRPr>
          </a:p>
        </p:txBody>
      </p:sp>
      <p:sp>
        <p:nvSpPr>
          <p:cNvPr id="1909" name="Google Shape;1909;g28cc24c11d3_94_86"/>
          <p:cNvSpPr txBox="1"/>
          <p:nvPr/>
        </p:nvSpPr>
        <p:spPr>
          <a:xfrm>
            <a:off x="576275" y="2183900"/>
            <a:ext cx="7932300" cy="1752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lang="fr" sz="2100">
                <a:solidFill>
                  <a:schemeClr val="dk1"/>
                </a:solidFill>
                <a:latin typeface="Roboto"/>
                <a:ea typeface="Roboto"/>
                <a:cs typeface="Roboto"/>
                <a:sym typeface="Roboto"/>
              </a:rPr>
              <a:t>Deep RL = Reinforcement Learning +  Deep neural networks. </a:t>
            </a:r>
            <a:endParaRPr sz="2100">
              <a:solidFill>
                <a:schemeClr val="dk1"/>
              </a:solidFill>
              <a:latin typeface="Roboto"/>
              <a:ea typeface="Roboto"/>
              <a:cs typeface="Roboto"/>
              <a:sym typeface="Roboto"/>
            </a:endParaRPr>
          </a:p>
          <a:p>
            <a:pPr indent="0" lvl="0" marL="457200" rtl="0" algn="l">
              <a:lnSpc>
                <a:spcPct val="115000"/>
              </a:lnSpc>
              <a:spcBef>
                <a:spcPts val="1200"/>
              </a:spcBef>
              <a:spcAft>
                <a:spcPts val="0"/>
              </a:spcAft>
              <a:buClr>
                <a:schemeClr val="dk1"/>
              </a:buClr>
              <a:buSzPts val="1100"/>
              <a:buFont typeface="Arial"/>
              <a:buNone/>
            </a:pPr>
            <a:r>
              <a:t/>
            </a:r>
            <a:endParaRPr sz="1000">
              <a:solidFill>
                <a:schemeClr val="dk1"/>
              </a:solidFill>
              <a:latin typeface="Roboto"/>
              <a:ea typeface="Roboto"/>
              <a:cs typeface="Roboto"/>
              <a:sym typeface="Roboto"/>
            </a:endParaRPr>
          </a:p>
          <a:p>
            <a:pPr indent="0" lvl="0" marL="457200" rtl="0" algn="l">
              <a:lnSpc>
                <a:spcPct val="115000"/>
              </a:lnSpc>
              <a:spcBef>
                <a:spcPts val="1200"/>
              </a:spcBef>
              <a:spcAft>
                <a:spcPts val="1200"/>
              </a:spcAft>
              <a:buClr>
                <a:schemeClr val="dk1"/>
              </a:buClr>
              <a:buSzPts val="1100"/>
              <a:buFont typeface="Arial"/>
              <a:buNone/>
            </a:pPr>
            <a:r>
              <a:rPr lang="fr">
                <a:solidFill>
                  <a:schemeClr val="dk1"/>
                </a:solidFill>
                <a:latin typeface="Roboto"/>
                <a:ea typeface="Roboto"/>
                <a:cs typeface="Roboto"/>
                <a:sym typeface="Roboto"/>
              </a:rPr>
              <a:t>It enables agents to learn complex behaviors and make decisions in high-dimensional state spaces. Deep RL has gained immense popularity due to its success in solving a wide range of challenging tasks</a:t>
            </a:r>
            <a:r>
              <a:rPr lang="fr">
                <a:solidFill>
                  <a:schemeClr val="lt1"/>
                </a:solidFill>
                <a:latin typeface="Roboto"/>
                <a:ea typeface="Roboto"/>
                <a:cs typeface="Roboto"/>
                <a:sym typeface="Roboto"/>
              </a:rPr>
              <a:t>.</a:t>
            </a:r>
            <a:endParaRPr sz="1800">
              <a:latin typeface="Roboto"/>
              <a:ea typeface="Roboto"/>
              <a:cs typeface="Roboto"/>
              <a:sym typeface="Roboto"/>
            </a:endParaRPr>
          </a:p>
        </p:txBody>
      </p:sp>
      <p:sp>
        <p:nvSpPr>
          <p:cNvPr id="1910" name="Google Shape;1910;g28cc24c11d3_94_86"/>
          <p:cNvSpPr txBox="1"/>
          <p:nvPr/>
        </p:nvSpPr>
        <p:spPr>
          <a:xfrm>
            <a:off x="8472650" y="4743300"/>
            <a:ext cx="631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lang="fr">
                <a:solidFill>
                  <a:schemeClr val="dk1"/>
                </a:solidFill>
                <a:latin typeface="Cairo"/>
                <a:ea typeface="Cairo"/>
                <a:cs typeface="Cairo"/>
                <a:sym typeface="Cairo"/>
              </a:rPr>
              <a:t>4</a:t>
            </a:r>
            <a:r>
              <a:rPr b="1" lang="fr">
                <a:solidFill>
                  <a:schemeClr val="dk1"/>
                </a:solidFill>
                <a:latin typeface="Cairo"/>
                <a:ea typeface="Cairo"/>
                <a:cs typeface="Cairo"/>
                <a:sym typeface="Cairo"/>
              </a:rPr>
              <a:t>/</a:t>
            </a:r>
            <a:r>
              <a:rPr b="1" lang="fr">
                <a:solidFill>
                  <a:schemeClr val="dk1"/>
                </a:solidFill>
                <a:latin typeface="Cairo"/>
                <a:ea typeface="Cairo"/>
                <a:cs typeface="Cairo"/>
                <a:sym typeface="Cairo"/>
              </a:rPr>
              <a:t>42</a:t>
            </a:r>
            <a:endParaRPr b="1" i="0" sz="1400" cap="none" strike="noStrike">
              <a:solidFill>
                <a:schemeClr val="dk1"/>
              </a:solidFill>
              <a:latin typeface="Cairo"/>
              <a:ea typeface="Cairo"/>
              <a:cs typeface="Cairo"/>
              <a:sym typeface="Cai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urse Project Proposal by Slidesgo">
  <a:themeElements>
    <a:clrScheme name="Simple Light">
      <a:dk1>
        <a:srgbClr val="000000"/>
      </a:dk1>
      <a:lt1>
        <a:srgbClr val="92278F"/>
      </a:lt1>
      <a:dk2>
        <a:srgbClr val="FFBD81"/>
      </a:dk2>
      <a:lt2>
        <a:srgbClr val="FFFFFF"/>
      </a:lt2>
      <a:accent1>
        <a:srgbClr val="6C5BE1"/>
      </a:accent1>
      <a:accent2>
        <a:srgbClr val="000000"/>
      </a:accent2>
      <a:accent3>
        <a:srgbClr val="92278F"/>
      </a:accent3>
      <a:accent4>
        <a:srgbClr val="FD98EB"/>
      </a:accent4>
      <a:accent5>
        <a:srgbClr val="6C5BE1"/>
      </a:accent5>
      <a:accent6>
        <a:srgbClr val="FFBD81"/>
      </a:accent6>
      <a:hlink>
        <a:srgbClr val="92278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urse Project Proposal by Slidesgo">
  <a:themeElements>
    <a:clrScheme name="Simple Light">
      <a:dk1>
        <a:srgbClr val="000000"/>
      </a:dk1>
      <a:lt1>
        <a:srgbClr val="92278F"/>
      </a:lt1>
      <a:dk2>
        <a:srgbClr val="FFBD81"/>
      </a:dk2>
      <a:lt2>
        <a:srgbClr val="FFFFFF"/>
      </a:lt2>
      <a:accent1>
        <a:srgbClr val="6C5BE1"/>
      </a:accent1>
      <a:accent2>
        <a:srgbClr val="000000"/>
      </a:accent2>
      <a:accent3>
        <a:srgbClr val="92278F"/>
      </a:accent3>
      <a:accent4>
        <a:srgbClr val="FD98EB"/>
      </a:accent4>
      <a:accent5>
        <a:srgbClr val="6C5BE1"/>
      </a:accent5>
      <a:accent6>
        <a:srgbClr val="FFBD81"/>
      </a:accent6>
      <a:hlink>
        <a:srgbClr val="92278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